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9" r:id="rId4"/>
  </p:sldMasterIdLst>
  <p:notesMasterIdLst>
    <p:notesMasterId r:id="rId9"/>
  </p:notesMasterIdLst>
  <p:handoutMasterIdLst>
    <p:handoutMasterId r:id="rId10"/>
  </p:handoutMasterIdLst>
  <p:sldIdLst>
    <p:sldId id="524" r:id="rId5"/>
    <p:sldId id="525" r:id="rId6"/>
    <p:sldId id="526" r:id="rId7"/>
    <p:sldId id="527" r:id="rId8"/>
  </p:sldIdLst>
  <p:sldSz cx="12192000" cy="6858000"/>
  <p:notesSz cx="6858000" cy="9144000"/>
  <p:embeddedFontLst>
    <p:embeddedFont>
      <p:font typeface="HPE Graphik" pitchFamily="2" charset="77"/>
      <p:regular r:id="rId11"/>
      <p:bold r:id="rId12"/>
      <p:italic r:id="rId13"/>
      <p:boldItalic r:id="rId14"/>
    </p:embeddedFont>
    <p:embeddedFont>
      <p:font typeface="HPE Graphik Light" pitchFamily="2" charset="77"/>
      <p:regular r:id="rId15"/>
      <p:italic r:id="rId16"/>
    </p:embeddedFont>
    <p:embeddedFont>
      <p:font typeface="HPE Graphik Semibold" pitchFamily="2" charset="77"/>
      <p:regular r:id="rId17"/>
      <p:bold r:id="rId18"/>
      <p:italic r:id="rId19"/>
      <p:boldItalic r:id="rId20"/>
    </p:embeddedFont>
  </p:embeddedFontLst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DE06034C-E915-4B31-9DD6-C60A010955EE}">
          <p14:sldIdLst>
            <p14:sldId id="524"/>
            <p14:sldId id="525"/>
            <p14:sldId id="526"/>
            <p14:sldId id="527"/>
          </p14:sldIdLst>
        </p14:section>
        <p14:section name="Resources" id="{5374A0A2-F82B-4772-AED3-0444C22F2A5B}">
          <p14:sldIdLst/>
        </p14:section>
        <p14:section name="Legal Guidelines" id="{A3261EA1-0078-4B7A-9301-9F4B6E696E00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0725"/>
    <a:srgbClr val="292D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84938" autoAdjust="0"/>
  </p:normalViewPr>
  <p:slideViewPr>
    <p:cSldViewPr snapToGrid="0">
      <p:cViewPr>
        <p:scale>
          <a:sx n="107" d="100"/>
          <a:sy n="107" d="100"/>
        </p:scale>
        <p:origin x="80" y="1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0" d="100"/>
          <a:sy n="120" d="100"/>
        </p:scale>
        <p:origin x="4980" y="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BE70EE-ABFF-7898-FF38-C1C649A57D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C85076-C132-D0C4-F7C0-50C617DBDC8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3AD1A2-D870-8962-7D87-AA387B26B10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4050CF-DD4A-BEFB-2AF1-F594C68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5F8EC-3703-4D6A-8276-E9F606B6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500153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5.png>
</file>

<file path=ppt/media/image6.sv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74650" y="143510"/>
            <a:ext cx="6101080" cy="22733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50"/>
            </a:lvl1pPr>
          </a:lstStyle>
          <a:p>
            <a:endParaRPr lang="en-PL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4650" y="504190"/>
            <a:ext cx="6101080" cy="343185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4650" y="4069398"/>
            <a:ext cx="6101080" cy="444061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</a:t>
            </a:r>
            <a:r>
              <a:rPr lang="pl-PL" dirty="0"/>
              <a:t>add text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74650" y="8747760"/>
            <a:ext cx="4878070" cy="2273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0"/>
            </a:lvl1pPr>
          </a:lstStyle>
          <a:p>
            <a:endParaRPr lang="en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867400" y="8747760"/>
            <a:ext cx="608330" cy="2273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/>
            </a:lvl1pPr>
          </a:lstStyle>
          <a:p>
            <a:fld id="{20276FB5-B755-FF41-948A-F83E9AA573A8}" type="slidenum">
              <a:rPr lang="en-PL" smtClean="0"/>
              <a:pPr/>
              <a:t>‹#›</a:t>
            </a:fld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734060066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lnSpc>
        <a:spcPct val="90000"/>
      </a:lnSpc>
      <a:spcAft>
        <a:spcPts val="400"/>
      </a:spcAft>
      <a:defRPr sz="1050" kern="1200">
        <a:solidFill>
          <a:schemeClr val="tx1"/>
        </a:solidFill>
        <a:latin typeface="+mn-lt"/>
        <a:ea typeface="+mn-ea"/>
        <a:cs typeface="+mn-cs"/>
      </a:defRPr>
    </a:lvl1pPr>
    <a:lvl2pPr marL="180000" indent="-180000" algn="l" defTabSz="914400" rtl="0" eaLnBrk="1" latinLnBrk="0" hangingPunct="1">
      <a:lnSpc>
        <a:spcPct val="90000"/>
      </a:lnSpc>
      <a:spcAft>
        <a:spcPts val="400"/>
      </a:spcAft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360000" indent="-180000" algn="l" defTabSz="914400" rtl="0" eaLnBrk="1" latinLnBrk="0" hangingPunct="1">
      <a:lnSpc>
        <a:spcPct val="90000"/>
      </a:lnSpc>
      <a:spcAft>
        <a:spcPts val="400"/>
      </a:spcAft>
      <a:buFont typeface="HPE Graphik" pitchFamily="50" charset="0"/>
      <a:buChar char="—"/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540000" indent="-180000" algn="l" defTabSz="914400" rtl="0" eaLnBrk="1" latinLnBrk="0" hangingPunct="1">
      <a:lnSpc>
        <a:spcPct val="90000"/>
      </a:lnSpc>
      <a:spcAft>
        <a:spcPts val="400"/>
      </a:spcAft>
      <a:buFont typeface="HPE Graphik" pitchFamily="50" charset="0"/>
      <a:buChar char="—"/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720000" indent="-180000" algn="l" defTabSz="914400" rtl="0" eaLnBrk="1" latinLnBrk="0" hangingPunct="1">
      <a:lnSpc>
        <a:spcPct val="90000"/>
      </a:lnSpc>
      <a:spcAft>
        <a:spcPts val="400"/>
      </a:spcAft>
      <a:buFont typeface="Arial" panose="020B0604020202020204" pitchFamily="34" charset="0"/>
      <a:buChar char="•"/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4650" y="504825"/>
            <a:ext cx="6105525" cy="34337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74650" y="4072574"/>
            <a:ext cx="6101080" cy="4437442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>
          <a:xfrm>
            <a:off x="374650" y="143510"/>
            <a:ext cx="6101080" cy="227330"/>
          </a:xfrm>
        </p:spPr>
        <p:txBody>
          <a:bodyPr/>
          <a:lstStyle/>
          <a:p>
            <a:endParaRPr lang="en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76FB5-B755-FF41-948A-F83E9AA573A8}" type="slidenum">
              <a:rPr lang="en-PL" smtClean="0"/>
              <a:pPr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070200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4650" y="504825"/>
            <a:ext cx="6100763" cy="3432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74650" y="4070984"/>
            <a:ext cx="6101080" cy="4439031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>
          <a:xfrm>
            <a:off x="374650" y="143510"/>
            <a:ext cx="6101080" cy="227330"/>
          </a:xfrm>
        </p:spPr>
        <p:txBody>
          <a:bodyPr/>
          <a:lstStyle/>
          <a:p>
            <a:endParaRPr lang="en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76FB5-B755-FF41-948A-F83E9AA573A8}" type="slidenum">
              <a:rPr lang="en-PL" smtClean="0"/>
              <a:pPr/>
              <a:t>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144300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4EF48-E893-A52D-A0A8-A9860423F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0F32AF-FF2F-4A49-1314-2BDE4731DE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74650" y="504825"/>
            <a:ext cx="6100763" cy="343217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E7AD3B-2EF8-6458-B973-09CF66A85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4650" y="4070984"/>
            <a:ext cx="6101080" cy="4439031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7EA1E08A-F653-6F4A-B1D2-B64222ACF6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374650" y="143510"/>
            <a:ext cx="6101080" cy="227330"/>
          </a:xfrm>
        </p:spPr>
        <p:txBody>
          <a:bodyPr/>
          <a:lstStyle/>
          <a:p>
            <a:endParaRPr lang="en-P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FCDD7-EFF2-49E7-F942-D430E5CC8DD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8C132-6EFD-4ECE-8A67-A86BA161FA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76FB5-B755-FF41-948A-F83E9AA573A8}" type="slidenum">
              <a:rPr lang="en-PL" smtClean="0"/>
              <a:pPr/>
              <a:t>3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94674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Logo1">
            <a:extLst>
              <a:ext uri="{FF2B5EF4-FFF2-40B4-BE49-F238E27FC236}">
                <a16:creationId xmlns:a16="http://schemas.microsoft.com/office/drawing/2014/main" id="{34CAE70A-3A1A-111E-1FF1-F1B16C6C66D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374907" y="388783"/>
            <a:ext cx="1019648" cy="291328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89553B48-2348-83FC-CCB1-A277744F358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4903" y="1813791"/>
            <a:ext cx="10012359" cy="1577109"/>
          </a:xfrm>
        </p:spPr>
        <p:txBody>
          <a:bodyPr lIns="0" tIns="46990" rIns="0" bIns="46990" anchor="b"/>
          <a:lstStyle>
            <a:lvl1pPr algn="l">
              <a:lnSpc>
                <a:spcPct val="9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</a:t>
            </a:r>
            <a:r>
              <a:rPr lang="pl-PL" dirty="0"/>
              <a:t>1</a:t>
            </a:r>
            <a:endParaRPr lang="en-US" dirty="0"/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B13ED35A-F3DD-9110-0107-62AE78A4DAA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4903" y="3424765"/>
            <a:ext cx="10012359" cy="415635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84C0E6A-B5CC-0DCD-48CD-04F3B47F4B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4904" y="3840400"/>
            <a:ext cx="10012358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PL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564539D4-DE45-C9B6-0129-4401F32172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71873" y="6402310"/>
            <a:ext cx="6217666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CFC1136A-896A-76E1-27E3-EDB5BA69D9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100" y="6402310"/>
            <a:ext cx="340782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2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AA170-8CC0-47B1-FE7B-FCA095BCC1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1432242"/>
            <a:ext cx="8599487" cy="1846659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6000" b="0" i="0">
                <a:solidFill>
                  <a:schemeClr val="bg1"/>
                </a:solidFill>
                <a:latin typeface="HPE Graphik Light" pitchFamily="2" charset="77"/>
              </a:defRPr>
            </a:lvl1pPr>
          </a:lstStyle>
          <a:p>
            <a:r>
              <a:rPr lang="en-US" dirty="0"/>
              <a:t>Divider 3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C2486-EF2B-1442-FE2C-36120DCDA0B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7021" y="3424794"/>
            <a:ext cx="6633379" cy="365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 only if needed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23C35D8-793D-910E-958E-12734E943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71873" y="6402310"/>
            <a:ext cx="6217666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AB0ABB62-7FB2-A10A-FB79-640977444A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100" y="6402310"/>
            <a:ext cx="340782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0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4 with Picture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lement image 1">
            <a:extLst>
              <a:ext uri="{FF2B5EF4-FFF2-40B4-BE49-F238E27FC236}">
                <a16:creationId xmlns:a16="http://schemas.microsoft.com/office/drawing/2014/main" id="{30F3CD40-7901-A0C1-5722-522BC750D7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951F0D95-92C8-F614-A840-CCF636DDB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5" y="393193"/>
            <a:ext cx="11433977" cy="946080"/>
          </a:xfrm>
          <a:prstGeom prst="rect">
            <a:avLst/>
          </a:prstGeom>
        </p:spPr>
        <p:txBody>
          <a:bodyPr lIns="0" tIns="0" rIns="91440" bIns="0"/>
          <a:lstStyle>
            <a:lvl1pPr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sz="6000" b="0">
                <a:solidFill>
                  <a:schemeClr val="bg1"/>
                </a:solidFill>
                <a:latin typeface="HPE Graphik Light" pitchFamily="50" charset="0"/>
              </a:defRPr>
            </a:lvl1pPr>
          </a:lstStyle>
          <a:p>
            <a:r>
              <a:rPr lang="en-US" dirty="0"/>
              <a:t>Divider 4 (with picture)</a:t>
            </a:r>
          </a:p>
        </p:txBody>
      </p:sp>
      <p:pic>
        <p:nvPicPr>
          <p:cNvPr id="4" name="Element 3">
            <a:extLst>
              <a:ext uri="{FF2B5EF4-FFF2-40B4-BE49-F238E27FC236}">
                <a16:creationId xmlns:a16="http://schemas.microsoft.com/office/drawing/2014/main" id="{C74EFE2C-6A22-F5CF-733E-76B818D459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374651" y="6402311"/>
            <a:ext cx="527812" cy="150888"/>
          </a:xfrm>
          <a:prstGeom prst="rect">
            <a:avLst/>
          </a:prstGeom>
        </p:spPr>
      </p:pic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6D7B23CD-0964-2C4F-2645-F616DF81D0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71873" y="6402310"/>
            <a:ext cx="6217666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C3AD242-1EDC-575F-5C91-FD24DABDDF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100" y="6402310"/>
            <a:ext cx="340782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751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D8A3-3BF7-DFC0-ECCC-AA97727D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32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AF64F-D60D-4B14-A3F5-DFAC2EA02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599" y="1165860"/>
            <a:ext cx="11404800" cy="5097600"/>
          </a:xfrm>
          <a:prstGeom prst="rect">
            <a:avLst/>
          </a:prstGeom>
        </p:spPr>
        <p:txBody>
          <a:bodyPr lIns="0" tIns="45720" rIns="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950AEB8-B6D0-880B-EBAF-12F9106509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2F31BB37-A24D-528B-DC57-FF835AB925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65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2)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2935C37-AF71-7BE2-5BEC-E3BED82F49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393192"/>
            <a:ext cx="11442628" cy="775846"/>
          </a:xfrm>
        </p:spPr>
        <p:txBody>
          <a:bodyPr lIns="0" tIns="0" rIns="0" bIns="0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D435A4A-9CCA-4CC3-D53B-3EE4478E1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1541417"/>
            <a:ext cx="11433977" cy="4730795"/>
          </a:xfrm>
          <a:prstGeom prst="rect">
            <a:avLst/>
          </a:prstGeom>
        </p:spPr>
        <p:txBody>
          <a:bodyPr lIns="0" tIns="45720" rIns="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9F7D61A3-65D8-C0DF-2FB0-507AAE44BF3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5BD0D662-C035-51F7-D247-6A8789C97A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11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FF7E108-209F-70B3-E7D8-D76F504BE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5498"/>
          </a:xfrm>
        </p:spPr>
        <p:txBody>
          <a:bodyPr lIns="0" tIns="0" rIns="91440" bIns="0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472A5B9-23DB-7A13-FBC5-E34D1B83E8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854202"/>
            <a:ext cx="11433978" cy="369486"/>
          </a:xfrm>
          <a:prstGeom prst="rect">
            <a:avLst/>
          </a:prstGeom>
        </p:spPr>
        <p:txBody>
          <a:bodyPr vert="horz" lIns="0" tIns="0" rIns="91440" bIns="4572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" panose="020B0604020202020204" pitchFamily="34" charset="0"/>
              <a:buNone/>
              <a:defRPr sz="200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80A5C666-310E-46C8-500E-2AAFC1E285B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74904" y="1541417"/>
            <a:ext cx="11433977" cy="4730795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07C9CDFF-E70D-A17E-38A8-DEFD4DAEDF05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4DEDDA9A-0C7E-8321-C3F7-80E4CBBC446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HPE internal use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586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2)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475E6F1-C282-C1C2-EBB4-A5431A8E8B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393192"/>
            <a:ext cx="11442628" cy="775846"/>
          </a:xfrm>
        </p:spPr>
        <p:txBody>
          <a:bodyPr bIns="0" anchor="t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F086EDE-A866-E062-D4BE-86DAA615FD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1216152"/>
            <a:ext cx="11433978" cy="369486"/>
          </a:xfrm>
          <a:prstGeom prst="rect">
            <a:avLst/>
          </a:prstGeom>
        </p:spPr>
        <p:txBody>
          <a:bodyPr tIns="0"/>
          <a:lstStyle>
            <a:lvl1pPr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4152473-96B6-1F7B-9B50-78C3EE429998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74904" y="1920874"/>
            <a:ext cx="11433977" cy="4358006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6CB20E5-4E19-87B5-0131-9FF63A8F55F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2436E1E-F08D-AB3F-3384-3CA378D1A8E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0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Heading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DF54CD9-6BFF-35F6-E97D-DEFC5AF0B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5498"/>
          </a:xfrm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91440" bIns="0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B7C3BF4-E1B9-BDCE-63CB-6B5AD9706A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854202"/>
            <a:ext cx="11433978" cy="369486"/>
          </a:xfrm>
          <a:prstGeom prst="rect">
            <a:avLst/>
          </a:prstGeom>
        </p:spPr>
        <p:txBody>
          <a:bodyPr lIns="0" tIns="0" rIns="91440" bIns="45720" anchor="ctr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" panose="020B0604020202020204" pitchFamily="34" charset="0"/>
              <a:buNone/>
              <a:defRPr sz="2000" baseline="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subtitle</a:t>
            </a:r>
          </a:p>
        </p:txBody>
      </p:sp>
      <p:sp>
        <p:nvSpPr>
          <p:cNvPr id="7" name="Heading 3">
            <a:extLst>
              <a:ext uri="{FF2B5EF4-FFF2-40B4-BE49-F238E27FC236}">
                <a16:creationId xmlns:a16="http://schemas.microsoft.com/office/drawing/2014/main" id="{4BA72174-239F-C150-1E08-D66E59ACF7C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4902" y="1526183"/>
            <a:ext cx="11433977" cy="369486"/>
          </a:xfrm>
          <a:prstGeom prst="rect">
            <a:avLst/>
          </a:prstGeom>
        </p:spPr>
        <p:txBody>
          <a:bodyPr lIns="0" tIns="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D88B589A-E4D8-1E35-C89B-8EF5E73A8731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74904" y="1920874"/>
            <a:ext cx="11433977" cy="4358006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DCB483ED-1631-70C5-1C16-FFFB61DF7DC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98DA90C3-1C74-1328-373C-29FE52ABDE3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658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9B10F-BEDA-0D49-8CED-5116EA1D2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32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9031B-3F08-25DA-EA24-92532131C2AB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165860"/>
            <a:ext cx="5523992" cy="5100637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B939A270-CC2A-39E1-246E-60687F6D58E5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260021" y="1165860"/>
            <a:ext cx="5523992" cy="5100637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F0A4D26-AD03-3399-1FE3-A8A146C5B85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7158AC6-7F23-86B0-7BB6-FC06E64CA38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82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2)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F8A7D-F28D-CB48-08CF-EF9E06AB6D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393192"/>
            <a:ext cx="11442628" cy="775846"/>
          </a:xfrm>
        </p:spPr>
        <p:txBody>
          <a:bodyPr lIns="0" tIns="0" rIns="91440" bIns="0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77A8F-A993-B6FD-8E82-39696FAB0304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74904" y="1541418"/>
            <a:ext cx="5523992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9144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B3915F-D068-ED0F-F80D-B135A7EB24B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260021" y="1541417"/>
            <a:ext cx="5523992" cy="4729841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12104E3-02A2-539E-BB5E-EF8C0C5ACAA0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0B61EE7-260F-B198-DA98-1C99F369549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41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86BB0-0CD0-00A5-60AB-5EE89FCF8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5498"/>
          </a:xfrm>
        </p:spPr>
        <p:txBody>
          <a:bodyPr lIns="0" tIns="0" rIns="91440" bIns="0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1EE43-A7D2-6267-497A-B98E03D2B6C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854202"/>
            <a:ext cx="11433978" cy="369486"/>
          </a:xfrm>
          <a:prstGeom prst="rect">
            <a:avLst/>
          </a:prstGeom>
        </p:spPr>
        <p:txBody>
          <a:bodyPr vert="horz" lIns="0" tIns="0" rIns="91440" bIns="4572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519F3E-0FEF-E8E9-B849-A44922022BA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74904" y="1541418"/>
            <a:ext cx="5523992" cy="473746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91440" bIns="4572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8A3BEFE0-03F2-21C9-5B78-9E4580E28286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260021" y="1541418"/>
            <a:ext cx="5523992" cy="473746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ED37E6C5-C786-66D0-4E00-7378A40B810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2B98AD95-1279-AD1A-AD80-179021CAA17D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09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Logo 1">
            <a:extLst>
              <a:ext uri="{FF2B5EF4-FFF2-40B4-BE49-F238E27FC236}">
                <a16:creationId xmlns:a16="http://schemas.microsoft.com/office/drawing/2014/main" id="{4E88EF78-F59D-C574-CB69-2E45E149005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74907" y="388783"/>
            <a:ext cx="1019648" cy="291328"/>
          </a:xfrm>
          <a:prstGeom prst="rect">
            <a:avLst/>
          </a:prstGeom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D8F1716A-DDAD-C857-DA18-700C253594E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4903" y="1813791"/>
            <a:ext cx="10012359" cy="1577109"/>
          </a:xfrm>
        </p:spPr>
        <p:txBody>
          <a:bodyPr lIns="0" tIns="46990" rIns="0" bIns="46990" anchor="b"/>
          <a:lstStyle>
            <a:lvl1pPr algn="l">
              <a:lnSpc>
                <a:spcPct val="9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</a:t>
            </a:r>
            <a:r>
              <a:rPr lang="pl-PL" dirty="0"/>
              <a:t>2</a:t>
            </a:r>
            <a:endParaRPr lang="en-US" dirty="0"/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9DD017E7-8219-F5E5-3540-C5F49FDCB4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4903" y="3424765"/>
            <a:ext cx="10012359" cy="415635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F9FACA99-300C-C0DE-F0C7-87CBFEF9FF1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4904" y="3840400"/>
            <a:ext cx="10012358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PL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F73DDC77-83F8-71BB-887B-00ACB6AAF1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71873" y="6402310"/>
            <a:ext cx="6217666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A110E4C6-ABCD-459E-FAAA-7B95972375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100" y="6402310"/>
            <a:ext cx="340782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6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7" orient="horz" pos="2160">
          <p15:clr>
            <a:srgbClr val="FBAE40"/>
          </p15:clr>
        </p15:guide>
        <p15:guide id="8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2), Sub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A88CC-1010-4E30-9F80-DC4BB451D8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393192"/>
            <a:ext cx="11442628" cy="775846"/>
          </a:xfrm>
        </p:spPr>
        <p:txBody>
          <a:bodyPr lIns="0" tIns="0" rIns="91440" bIns="0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29328E-7B39-E002-AF34-9200E5E3CA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1216152"/>
            <a:ext cx="11442628" cy="369486"/>
          </a:xfrm>
          <a:prstGeom prst="rect">
            <a:avLst/>
          </a:prstGeom>
        </p:spPr>
        <p:txBody>
          <a:bodyPr vert="horz" lIns="0" tIns="0" rIns="0" bIns="4572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BA8EFD-5792-7B4F-1D20-1E31A946CEF9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74904" y="1888132"/>
            <a:ext cx="5523992" cy="4383127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91440" bIns="4572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F6DEC8F3-45F4-A6A2-BABC-DA48F138C44F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260021" y="1888133"/>
            <a:ext cx="5523992" cy="4383126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BA7DFB59-A826-0E6C-FCCF-C77C033AA38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4503040A-0AB8-6996-4421-787CEAF7956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918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528D8-C271-5C47-A09E-9CD90C9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5498"/>
          </a:xfrm>
        </p:spPr>
        <p:txBody>
          <a:bodyPr lIns="0" tIns="0" rIns="91440" bIns="0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Heading 2">
            <a:extLst>
              <a:ext uri="{FF2B5EF4-FFF2-40B4-BE49-F238E27FC236}">
                <a16:creationId xmlns:a16="http://schemas.microsoft.com/office/drawing/2014/main" id="{08AAE6CE-B9BB-71FF-B3F4-8A57F320BCC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4903" y="1129022"/>
            <a:ext cx="5523992" cy="369486"/>
          </a:xfrm>
          <a:prstGeom prst="rect">
            <a:avLst/>
          </a:prstGeom>
          <a:ln>
            <a:noFill/>
            <a:miter lim="800000"/>
          </a:ln>
        </p:spPr>
        <p:txBody>
          <a:bodyPr lIns="0" tIns="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bg1"/>
                </a:solidFill>
                <a:latin typeface="HPE Graphik Semibold" pitchFamily="50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F3AC44C-138B-4E7C-F10E-D1D2D69D4AC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74904" y="1541418"/>
            <a:ext cx="5523992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9144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HPE Graphik" pitchFamily="50" charset="0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HPE Graphik" pitchFamily="50" charset="0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HPE Graphik" pitchFamily="50" charset="0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HPE Graphik" pitchFamily="50" charset="0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HPE Graphik" pitchFamily="50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Heading 4">
            <a:extLst>
              <a:ext uri="{FF2B5EF4-FFF2-40B4-BE49-F238E27FC236}">
                <a16:creationId xmlns:a16="http://schemas.microsoft.com/office/drawing/2014/main" id="{B6018578-D3BC-1274-D0D0-0907131AAC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60399" y="1129022"/>
            <a:ext cx="5523992" cy="369486"/>
          </a:xfrm>
          <a:prstGeom prst="rect">
            <a:avLst/>
          </a:prstGeom>
          <a:ln>
            <a:noFill/>
            <a:miter lim="800000"/>
          </a:ln>
        </p:spPr>
        <p:txBody>
          <a:bodyPr lIns="0" tIns="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bg1"/>
                </a:solidFill>
                <a:latin typeface="HPE Graphik Semibold" pitchFamily="50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F8C68052-3E32-2AA5-C973-E598E204F59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260021" y="1541418"/>
            <a:ext cx="5523992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HPE Graphik" pitchFamily="50" charset="0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HPE Graphik" pitchFamily="50" charset="0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HPE Graphik" pitchFamily="50" charset="0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HPE Graphik" pitchFamily="50" charset="0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HPE Graphik" pitchFamily="50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Footer Placeholder 6">
            <a:extLst>
              <a:ext uri="{FF2B5EF4-FFF2-40B4-BE49-F238E27FC236}">
                <a16:creationId xmlns:a16="http://schemas.microsoft.com/office/drawing/2014/main" id="{036E03AC-E97B-053F-29C6-10E14864CBE1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B1428F4F-95F8-18EC-82E7-D7190F87892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10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359BB-552B-75DD-3F26-5A0B7CE4C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5498"/>
          </a:xfrm>
        </p:spPr>
        <p:txBody>
          <a:bodyPr lIns="0" tIns="0" rIns="91440" bIns="0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AC21B7-B9F7-B1C2-D183-AD446EB361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854202"/>
            <a:ext cx="11433978" cy="369486"/>
          </a:xfrm>
          <a:prstGeom prst="rect">
            <a:avLst/>
          </a:prstGeom>
        </p:spPr>
        <p:txBody>
          <a:bodyPr vert="horz" lIns="0" tIns="0" rIns="91440" bIns="4572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7" name="Heading 3">
            <a:extLst>
              <a:ext uri="{FF2B5EF4-FFF2-40B4-BE49-F238E27FC236}">
                <a16:creationId xmlns:a16="http://schemas.microsoft.com/office/drawing/2014/main" id="{80CD8EE6-1EE7-E69C-806E-F45E5181833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4904" y="1473135"/>
            <a:ext cx="5523992" cy="369486"/>
          </a:xfrm>
          <a:prstGeom prst="rect">
            <a:avLst/>
          </a:prstGeom>
          <a:ln>
            <a:noFill/>
            <a:miter lim="800000"/>
          </a:ln>
        </p:spPr>
        <p:txBody>
          <a:bodyPr lIns="0" tIns="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bg1"/>
                </a:solidFill>
                <a:latin typeface="HPE Graphik Semibold" pitchFamily="50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D9A1AA45-9324-0B0C-E971-BD7D0EFEB4A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74904" y="1888132"/>
            <a:ext cx="5523992" cy="4390747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9144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Heading 5">
            <a:extLst>
              <a:ext uri="{FF2B5EF4-FFF2-40B4-BE49-F238E27FC236}">
                <a16:creationId xmlns:a16="http://schemas.microsoft.com/office/drawing/2014/main" id="{4FF7DE57-9EAF-DDA9-319F-AA1EE4FECE4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60021" y="1473135"/>
            <a:ext cx="5523992" cy="369486"/>
          </a:xfrm>
          <a:prstGeom prst="rect">
            <a:avLst/>
          </a:prstGeom>
          <a:ln>
            <a:noFill/>
            <a:miter lim="800000"/>
          </a:ln>
        </p:spPr>
        <p:txBody>
          <a:bodyPr lIns="0" tIns="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bg1"/>
                </a:solidFill>
                <a:latin typeface="HPE Graphik Semibold" pitchFamily="50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2CFC298-C0C5-5652-F70E-28DBFA57EBD6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260021" y="1888133"/>
            <a:ext cx="5523992" cy="4390746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97AE2D89-8E38-15A8-C1C6-5AE0A0A995A6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D7BD906C-9AD7-5996-5928-9DA8652ED57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26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E5C4C-0EB7-3A92-E4F2-770E89BE6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5498"/>
          </a:xfrm>
        </p:spPr>
        <p:txBody>
          <a:bodyPr lIns="0" tIns="0" rIns="91440" bIns="0" anchor="t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CD6AB-295C-4F7F-C01E-3F5D85CF824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165860"/>
            <a:ext cx="3628711" cy="5100637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BA041899-6CA8-D590-BD5D-5D416ED2B65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68787" y="1165860"/>
            <a:ext cx="3628711" cy="5100637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44EB63E5-55BF-965A-E453-BC0F1FB58B23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152474" y="1165860"/>
            <a:ext cx="3628711" cy="5100637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88D376F6-DE23-73A3-72F4-A1DF315C64CA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A4482F8A-DE87-1AAD-B95B-F052BE5AFFD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72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2)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8290F-6DF9-9A5D-FCB5-63D917D823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393192"/>
            <a:ext cx="11442628" cy="775846"/>
          </a:xfrm>
        </p:spPr>
        <p:txBody>
          <a:bodyPr lIns="0" tIns="0" rIns="91440" bIns="0" anchor="t" anchorCtr="0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87AE4-EEB6-D33C-D1D6-0ACE310E256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74904" y="1541418"/>
            <a:ext cx="3631039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 anchor="t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5DB9CF72-3A17-D23F-C902-F930E916248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76344" y="1541418"/>
            <a:ext cx="3631039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 anchor="t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25C446E7-7156-487F-51FD-11A96CDA4C59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86492" y="1541418"/>
            <a:ext cx="3631039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 anchor="t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63EABCA5-0B6E-6890-D488-105F189037F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36270470-6E46-5DAE-9E2E-3F169367508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07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E47B6-B1EB-1E8D-9264-332C2EDDC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32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9C23D7-0D20-9765-38B7-4B286868754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854202"/>
            <a:ext cx="11433978" cy="369486"/>
          </a:xfrm>
          <a:prstGeom prst="rect">
            <a:avLst/>
          </a:prstGeom>
        </p:spPr>
        <p:txBody>
          <a:bodyPr vert="horz" lIns="0" tIns="0" rIns="91440" bIns="4572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DF61BA49-20EB-8AF7-A3FF-9FB893B623A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74904" y="1541418"/>
            <a:ext cx="3631039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 anchor="t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BCD81CCD-5F00-66A0-B63E-951E7FEA50B7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76344" y="1541418"/>
            <a:ext cx="3631039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 anchor="t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F856EB83-2054-47E9-50BD-6F4B65876B14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86492" y="1541418"/>
            <a:ext cx="3631039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 anchor="t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Footer Placeholder 6">
            <a:extLst>
              <a:ext uri="{FF2B5EF4-FFF2-40B4-BE49-F238E27FC236}">
                <a16:creationId xmlns:a16="http://schemas.microsoft.com/office/drawing/2014/main" id="{2F405231-3A7E-D5CA-1B3C-CC143778DA92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8574BF6A-F777-7B66-227F-1BD2C1BBA953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214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2), Sub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D3A3A0C-B7A5-BB95-8023-8F4CAB1F2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393192"/>
            <a:ext cx="11442628" cy="775846"/>
          </a:xfrm>
        </p:spPr>
        <p:txBody>
          <a:bodyPr lIns="0" tIns="0" rIns="91440" bIns="0" anchor="t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95CEEA2-AFC3-696A-CFC0-D98E27CB03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1216152"/>
            <a:ext cx="11442626" cy="369486"/>
          </a:xfrm>
          <a:prstGeom prst="rect">
            <a:avLst/>
          </a:prstGeom>
        </p:spPr>
        <p:txBody>
          <a:bodyPr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Optional subhead placeholder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148EF684-5BE9-C864-EC5B-3FD67C85C46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888132"/>
            <a:ext cx="3628710" cy="4390747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4D3662-44FD-EB30-1254-1CF54399D907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65611" y="1888132"/>
            <a:ext cx="3628710" cy="4390747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0FDA5DC1-1B8B-B626-1761-74E8183EAED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46122" y="1896841"/>
            <a:ext cx="3628710" cy="4390747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5" name="Footer Placeholder 6">
            <a:extLst>
              <a:ext uri="{FF2B5EF4-FFF2-40B4-BE49-F238E27FC236}">
                <a16:creationId xmlns:a16="http://schemas.microsoft.com/office/drawing/2014/main" id="{CA9CA6AF-DBA8-04B9-5CC4-34FAE6D5361C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6" name="Slide Number Placeholder 7">
            <a:extLst>
              <a:ext uri="{FF2B5EF4-FFF2-40B4-BE49-F238E27FC236}">
                <a16:creationId xmlns:a16="http://schemas.microsoft.com/office/drawing/2014/main" id="{62F28C44-9A36-ED9F-0A74-08BBB9710C5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733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AD-E465-5F8F-E999-4A21B9C71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3" y="393192"/>
            <a:ext cx="11442627" cy="415498"/>
          </a:xfrm>
        </p:spPr>
        <p:txBody>
          <a:bodyPr lIns="0" tIns="0" rIns="91440" bIns="0" anchor="t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Heading 2">
            <a:extLst>
              <a:ext uri="{FF2B5EF4-FFF2-40B4-BE49-F238E27FC236}">
                <a16:creationId xmlns:a16="http://schemas.microsoft.com/office/drawing/2014/main" id="{271CFFE9-2511-8A9F-3C78-DB6ECDDF70F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4905" y="1142201"/>
            <a:ext cx="3631039" cy="369486"/>
          </a:xfrm>
          <a:prstGeom prst="rect">
            <a:avLst/>
          </a:prstGeom>
          <a:ln>
            <a:noFill/>
            <a:miter lim="800000"/>
          </a:ln>
        </p:spPr>
        <p:txBody>
          <a:bodyPr lIns="0" tIns="0" rIns="91440" bIns="45720" anchor="t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bg1"/>
                </a:solidFill>
                <a:latin typeface="HPE Graphik Semibold" pitchFamily="50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heading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105EEB9-D9C6-E433-1C77-F40AA56479F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74904" y="1541418"/>
            <a:ext cx="3631039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 anchor="t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Heading 4">
            <a:extLst>
              <a:ext uri="{FF2B5EF4-FFF2-40B4-BE49-F238E27FC236}">
                <a16:creationId xmlns:a16="http://schemas.microsoft.com/office/drawing/2014/main" id="{CF426364-4A99-DE48-FFAD-7A5FE60045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6344" y="1142201"/>
            <a:ext cx="3631039" cy="369486"/>
          </a:xfrm>
          <a:prstGeom prst="rect">
            <a:avLst/>
          </a:prstGeom>
          <a:ln>
            <a:noFill/>
            <a:miter lim="800000"/>
          </a:ln>
        </p:spPr>
        <p:txBody>
          <a:bodyPr lIns="0" tIns="0" rIns="91440" bIns="45720" anchor="t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bg1"/>
                </a:solidFill>
                <a:latin typeface="HPE Graphik Semibold" pitchFamily="50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heading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75F19154-85FD-E81C-9211-635296190979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76344" y="1541418"/>
            <a:ext cx="3631039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 anchor="t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Heading 6">
            <a:extLst>
              <a:ext uri="{FF2B5EF4-FFF2-40B4-BE49-F238E27FC236}">
                <a16:creationId xmlns:a16="http://schemas.microsoft.com/office/drawing/2014/main" id="{6157B8D2-377D-8482-1249-3CBC8D45130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86492" y="1142201"/>
            <a:ext cx="3631039" cy="369486"/>
          </a:xfrm>
          <a:prstGeom prst="rect">
            <a:avLst/>
          </a:prstGeom>
          <a:ln>
            <a:noFill/>
            <a:miter lim="800000"/>
          </a:ln>
        </p:spPr>
        <p:txBody>
          <a:bodyPr lIns="0" tIns="0" rIns="91440" bIns="45720" anchor="t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bg1"/>
                </a:solidFill>
                <a:latin typeface="HPE Graphik Semibold" pitchFamily="50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heading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AF64FB3A-A98E-C61E-3855-B86BA8053F3F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86492" y="1541418"/>
            <a:ext cx="3631039" cy="4729842"/>
          </a:xfrm>
          <a:prstGeom prst="rect">
            <a:avLst/>
          </a:prstGeom>
          <a:ln>
            <a:noFill/>
            <a:miter lim="800000"/>
          </a:ln>
        </p:spPr>
        <p:txBody>
          <a:bodyPr lIns="0" tIns="45720" rIns="0" bIns="45720" anchor="t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2" name="Footer Placeholder 8">
            <a:extLst>
              <a:ext uri="{FF2B5EF4-FFF2-40B4-BE49-F238E27FC236}">
                <a16:creationId xmlns:a16="http://schemas.microsoft.com/office/drawing/2014/main" id="{3CBCEB70-DB76-59CA-95C4-1C7C800218F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3" name="Slide Number Placeholder 9">
            <a:extLst>
              <a:ext uri="{FF2B5EF4-FFF2-40B4-BE49-F238E27FC236}">
                <a16:creationId xmlns:a16="http://schemas.microsoft.com/office/drawing/2014/main" id="{A69DA92A-EC20-FBD6-ABDB-68F05BA2596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5F76A-29C4-77BB-F954-EF1E4CAD6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32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3E91B-B220-62CB-B986-1B0ABF476B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854202"/>
            <a:ext cx="11433978" cy="369486"/>
          </a:xfrm>
          <a:prstGeom prst="rect">
            <a:avLst/>
          </a:prstGeom>
        </p:spPr>
        <p:txBody>
          <a:bodyPr vert="horz" lIns="0" tIns="0" rIns="91440" bIns="4572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7" name="Heading 3">
            <a:extLst>
              <a:ext uri="{FF2B5EF4-FFF2-40B4-BE49-F238E27FC236}">
                <a16:creationId xmlns:a16="http://schemas.microsoft.com/office/drawing/2014/main" id="{8E2C9E4F-5EFA-51EE-9759-D575E82018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4905" y="1490550"/>
            <a:ext cx="3631039" cy="369486"/>
          </a:xfrm>
          <a:prstGeom prst="rect">
            <a:avLst/>
          </a:prstGeom>
          <a:ln>
            <a:noFill/>
            <a:miter lim="800000"/>
          </a:ln>
        </p:spPr>
        <p:txBody>
          <a:bodyPr lIns="0" tIns="0" rIns="91440" bIns="45720" anchor="t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bg1"/>
                </a:solidFill>
                <a:latin typeface="HPE Graphik Semibold" pitchFamily="50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heading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DE6FEE7E-2978-C901-DE42-312F967DE64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888132"/>
            <a:ext cx="3628710" cy="4390747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Heading 5">
            <a:extLst>
              <a:ext uri="{FF2B5EF4-FFF2-40B4-BE49-F238E27FC236}">
                <a16:creationId xmlns:a16="http://schemas.microsoft.com/office/drawing/2014/main" id="{AB628815-64DB-637D-134A-0671218F43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5611" y="1490550"/>
            <a:ext cx="3631039" cy="369486"/>
          </a:xfrm>
          <a:prstGeom prst="rect">
            <a:avLst/>
          </a:prstGeom>
          <a:ln>
            <a:noFill/>
            <a:miter lim="800000"/>
          </a:ln>
        </p:spPr>
        <p:txBody>
          <a:bodyPr lIns="0" tIns="0" rIns="91440" bIns="45720" anchor="t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bg1"/>
                </a:solidFill>
                <a:latin typeface="HPE Graphik Semibold" pitchFamily="50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heading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2189EFB7-ACA5-7391-CF48-CA316C6D14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65611" y="1888132"/>
            <a:ext cx="3628710" cy="4390747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Heading 7">
            <a:extLst>
              <a:ext uri="{FF2B5EF4-FFF2-40B4-BE49-F238E27FC236}">
                <a16:creationId xmlns:a16="http://schemas.microsoft.com/office/drawing/2014/main" id="{C3145822-289C-FF86-09E9-6BA9609A2E7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46122" y="1499259"/>
            <a:ext cx="3631039" cy="369486"/>
          </a:xfrm>
          <a:prstGeom prst="rect">
            <a:avLst/>
          </a:prstGeom>
          <a:ln>
            <a:noFill/>
            <a:miter lim="800000"/>
          </a:ln>
        </p:spPr>
        <p:txBody>
          <a:bodyPr lIns="0" tIns="0" rIns="91440" bIns="45720" anchor="t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bg1"/>
                </a:solidFill>
                <a:latin typeface="HPE Graphik Semibold" pitchFamily="50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heading</a:t>
            </a:r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D31CEA09-8B0B-66DB-E7BF-6AF21E6D45F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46122" y="1896841"/>
            <a:ext cx="3628710" cy="4390747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Footer Placeholder 9">
            <a:extLst>
              <a:ext uri="{FF2B5EF4-FFF2-40B4-BE49-F238E27FC236}">
                <a16:creationId xmlns:a16="http://schemas.microsoft.com/office/drawing/2014/main" id="{3E4C73FE-8849-755C-F679-7698D57A4C9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B1452E53-BD0D-6DD7-E654-7E8FEBAE5AC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60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FE2DB-1F23-5824-2A69-4B4F2987C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3258"/>
          </a:xfrm>
        </p:spPr>
        <p:txBody>
          <a:bodyPr lIns="0" tIns="0" rIns="91440" bIns="0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5F25E3-05F0-BB97-FBF5-20ECEB5C63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004279B9-EB7D-69D2-A7FD-04A317C8166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44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3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ogo 1">
            <a:extLst>
              <a:ext uri="{FF2B5EF4-FFF2-40B4-BE49-F238E27FC236}">
                <a16:creationId xmlns:a16="http://schemas.microsoft.com/office/drawing/2014/main" id="{CE48E933-DCCF-ED83-DBB3-2BE222A070F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374907" y="388783"/>
            <a:ext cx="1019648" cy="291328"/>
          </a:xfrm>
          <a:prstGeom prst="rect">
            <a:avLst/>
          </a:prstGeom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737E6E4C-C217-689D-1471-4C501F40099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4903" y="1813791"/>
            <a:ext cx="10012359" cy="1577109"/>
          </a:xfrm>
        </p:spPr>
        <p:txBody>
          <a:bodyPr lIns="0" tIns="46990" rIns="0" bIns="46990" anchor="b"/>
          <a:lstStyle>
            <a:lvl1pPr algn="l">
              <a:lnSpc>
                <a:spcPct val="9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</a:t>
            </a:r>
            <a:r>
              <a:rPr lang="pl-PL" dirty="0"/>
              <a:t>3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951AAEB-FACB-BEB7-2F2F-2CAFD29C35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4903" y="3424765"/>
            <a:ext cx="10012359" cy="415635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F2EC4D3-B4C9-725B-520F-06C97C94C74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4904" y="3840400"/>
            <a:ext cx="10012358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PL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80F46A90-5D26-14BA-0F46-514210F9D5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71873" y="6402310"/>
            <a:ext cx="6217666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75A1BAA4-0575-C23B-02FA-44F8F0E44F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100" y="6402310"/>
            <a:ext cx="340782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55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7" orient="horz" pos="2160">
          <p15:clr>
            <a:srgbClr val="FBAE40"/>
          </p15:clr>
        </p15:guide>
        <p15:guide id="8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BDA90-B23D-3F15-96D1-BFCAC2B244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393192"/>
            <a:ext cx="11442628" cy="775846"/>
          </a:xfrm>
        </p:spPr>
        <p:txBody>
          <a:bodyPr lIns="0" tIns="0" rIns="91440" bIns="0" anchor="t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0EB469-C1F0-4262-083F-84492EA9F1A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3E430A15-52BF-B9CB-E43C-84C7FC5A8C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5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888A4B8-9B4C-CB51-9B8E-E581F4F59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3258"/>
          </a:xfrm>
        </p:spPr>
        <p:txBody>
          <a:bodyPr lIns="0" tIns="0" rIns="91440" bIns="0" anchor="t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5F79FF1-A47D-16D3-38EE-3314A30B73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854202"/>
            <a:ext cx="11433978" cy="369486"/>
          </a:xfrm>
          <a:prstGeom prst="rect">
            <a:avLst/>
          </a:prstGeom>
        </p:spPr>
        <p:txBody>
          <a:bodyPr vert="horz" lIns="0" tIns="0" rIns="91440" bIns="4572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7CC593AB-46CD-2F96-0132-BC8D515C3E6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03FE658F-4B0F-BA98-49CE-DE401CF468F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78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17DC1-3872-4B13-B649-31FA838B24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393192"/>
            <a:ext cx="11442628" cy="775846"/>
          </a:xfrm>
        </p:spPr>
        <p:txBody>
          <a:bodyPr lIns="0" tIns="0" rIns="91440" bIns="0" anchor="t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CC8472-7A80-ECEB-902E-CC9F595216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1216152"/>
            <a:ext cx="11442626" cy="369486"/>
          </a:xfrm>
          <a:prstGeom prst="rect">
            <a:avLst/>
          </a:prstGeom>
        </p:spPr>
        <p:txBody>
          <a:bodyPr vert="horz" lIns="0" tIns="0" rIns="0" bIns="4572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defRPr sz="200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D62A6306-B082-7579-E944-3BE4021D4F2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D54534C6-0B85-0EDB-7947-4F0FD4927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791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894E7-6484-76ED-85EC-5565D54B8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32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A34D92-6086-9699-EB88-935AFC7945C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7470648" cy="5096460"/>
          </a:xfrm>
          <a:prstGeom prst="rect">
            <a:avLst/>
          </a:prstGeo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FD199DAA-5CD7-8515-2B0D-9B2072CE55AB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294255" y="999540"/>
            <a:ext cx="3479038" cy="5100531"/>
          </a:xfrm>
          <a:prstGeom prst="rect">
            <a:avLst/>
          </a:prstGeom>
          <a:ln>
            <a:noFill/>
            <a:miter lim="800000"/>
          </a:ln>
        </p:spPr>
        <p:txBody>
          <a:bodyPr lIns="0" rIns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9F82CF8-E8D6-B084-31B6-F84599C9E967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037A40D-286D-E44A-E16D-E5D84848DEDA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428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FB955-17E0-49A4-FCC9-380B177DB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32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BAC3D-9160-8D10-A8AD-F6D1C3602D4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5562600" cy="31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97427D6-4C33-E5AD-9308-065EAF5968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4904" y="4181475"/>
            <a:ext cx="5564990" cy="1984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E42F7AF9-6CE2-9A45-B986-0529C9716E3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222013" y="985963"/>
            <a:ext cx="5562000" cy="31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D07A031-DE57-D8CC-5AA1-699573A8A10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19023" y="4131540"/>
            <a:ext cx="5564990" cy="20343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Footer Placeholder 6">
            <a:extLst>
              <a:ext uri="{FF2B5EF4-FFF2-40B4-BE49-F238E27FC236}">
                <a16:creationId xmlns:a16="http://schemas.microsoft.com/office/drawing/2014/main" id="{8E8188AB-624D-3E71-96A5-5408E3200A4B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36F9D624-857D-0AE0-E27C-4F89BCB2EEA4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19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CBF89-5C1B-C565-F3DF-FE0151139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32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D010AD-3DBD-384B-C630-5EA20ED6F51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9447" y="999540"/>
            <a:ext cx="3678308" cy="31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7D5D8CD-AC64-8DD9-D96E-CD3D1288EA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4904" y="4184650"/>
            <a:ext cx="3684404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 marL="540000" indent="0">
              <a:buNone/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F91F99F8-475F-3BBE-CD79-59B182D9E4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239004" y="999540"/>
            <a:ext cx="3678308" cy="31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DBCC042-34E0-92C1-55A9-35A8BA1443E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232908" y="4184650"/>
            <a:ext cx="3684404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EB196377-0D8C-5CB8-6C16-6FD870842C0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097009" y="999540"/>
            <a:ext cx="3678308" cy="31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C0183074-D270-9299-8C38-F6DCAB4F2C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90912" y="4184650"/>
            <a:ext cx="3684405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4" name="Footer Placeholder 8">
            <a:extLst>
              <a:ext uri="{FF2B5EF4-FFF2-40B4-BE49-F238E27FC236}">
                <a16:creationId xmlns:a16="http://schemas.microsoft.com/office/drawing/2014/main" id="{266C12F1-FE4F-5EBC-9B3A-130667772102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EC24F9F4-D88F-DAD0-8097-9EF76B6A3144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26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urp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4F15E62-4340-4C3B-9EAF-B8F68798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5498"/>
          </a:xfrm>
        </p:spPr>
        <p:txBody>
          <a:bodyPr lIns="0" tIns="0" rIns="91440" bIns="0" anchor="t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3A79B39-8B84-5620-5F9B-3E08F3DC694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904" y="854202"/>
            <a:ext cx="11433978" cy="369486"/>
          </a:xfrm>
          <a:prstGeom prst="rect">
            <a:avLst/>
          </a:prstGeom>
        </p:spPr>
        <p:txBody>
          <a:bodyPr vert="horz" lIns="0" tIns="0" rIns="91440" bIns="4572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" panose="020B0604020202020204" pitchFamily="34" charset="0"/>
              <a:buNone/>
              <a:defRPr sz="200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FEAD04A-5F1C-81B8-D120-225FF0C37A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4905" y="1541418"/>
            <a:ext cx="3393532" cy="4729842"/>
          </a:xfrm>
          <a:prstGeom prst="rect">
            <a:avLst/>
          </a:prstGeom>
        </p:spPr>
        <p:txBody>
          <a:bodyPr lIns="0" tIns="45720" rIns="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934FB168-7E09-2EAF-55E9-294BF9C8E6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00945" y="1533798"/>
            <a:ext cx="7707937" cy="4737462"/>
          </a:xfrm>
          <a:prstGeom prst="rect">
            <a:avLst/>
          </a:prstGeom>
        </p:spPr>
        <p:txBody>
          <a:bodyPr lIns="0" tIns="45720" rIns="0" bIns="45720" anchor="ctr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1D3D268F-3D95-4DBF-1EA2-551B00F368AC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B353E9C5-F1B6-7783-FDEC-5B764C0CA9D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092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icture and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0ED671C-DBE6-7C82-10BA-E41BD5ADFB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393192"/>
            <a:ext cx="3462615" cy="841248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Title and</a:t>
            </a:r>
            <a:br>
              <a:rPr lang="pl-PL" dirty="0"/>
            </a:br>
            <a:r>
              <a:rPr lang="pl-PL" dirty="0"/>
              <a:t>c</a:t>
            </a:r>
            <a:r>
              <a:rPr lang="en-US" dirty="0" err="1"/>
              <a:t>ontent</a:t>
            </a:r>
            <a:r>
              <a:rPr lang="pl-PL" dirty="0"/>
              <a:t> only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40798B6-A507-8EF8-4608-5AE64A50157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74905" y="1541418"/>
            <a:ext cx="3462614" cy="4729842"/>
          </a:xfrm>
          <a:prstGeom prst="rect">
            <a:avLst/>
          </a:prstGeom>
        </p:spPr>
        <p:txBody>
          <a:bodyPr lIns="0" tIns="45720" rIns="0" bIns="45720"/>
          <a:lstStyle>
            <a:lvl1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1pPr>
            <a:lvl2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2pPr>
            <a:lvl3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4pPr>
            <a:lvl5pPr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3D244D9-326C-937C-4B8E-43F52273E32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pic" sz="quarter" idx="12"/>
          </p:nvPr>
        </p:nvSpPr>
        <p:spPr>
          <a:xfrm>
            <a:off x="4210050" y="0"/>
            <a:ext cx="798195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4" name="Number Text Placeholder 4">
            <a:extLst>
              <a:ext uri="{FF2B5EF4-FFF2-40B4-BE49-F238E27FC236}">
                <a16:creationId xmlns:a16="http://schemas.microsoft.com/office/drawing/2014/main" id="{C8956EBD-8393-95D1-85FB-895F28E855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94255" y="4073237"/>
            <a:ext cx="3897745" cy="2784764"/>
          </a:xfrm>
          <a:prstGeom prst="rect">
            <a:avLst/>
          </a:prstGeom>
          <a:gradFill flip="none" rotWithShape="1">
            <a:gsLst>
              <a:gs pos="14000">
                <a:srgbClr val="05CC93"/>
              </a:gs>
              <a:gs pos="39000">
                <a:srgbClr val="05CC93">
                  <a:alpha val="80353"/>
                </a:srgbClr>
              </a:gs>
              <a:gs pos="85000">
                <a:schemeClr val="bg1">
                  <a:alpha val="0"/>
                </a:schemeClr>
              </a:gs>
            </a:gsLst>
            <a:lin ang="2700000" scaled="1"/>
            <a:tileRect/>
          </a:gradFill>
        </p:spPr>
        <p:txBody>
          <a:bodyPr vert="horz" lIns="274320" tIns="274320" rIns="182880" bIns="182880" rtlCol="0">
            <a:noAutofit/>
          </a:bodyPr>
          <a:lstStyle>
            <a:lvl1pPr>
              <a:defRPr lang="en-US" sz="6000" dirty="0">
                <a:solidFill>
                  <a:schemeClr val="bg1"/>
                </a:solidFill>
                <a:latin typeface="HPE Graphik Light" pitchFamily="50" charset="0"/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</a:lstStyle>
          <a:p>
            <a:pPr lvl="0">
              <a:lnSpc>
                <a:spcPct val="90000"/>
              </a:lnSpc>
            </a:pPr>
            <a:r>
              <a:rPr lang="en-US" dirty="0"/>
              <a:t>XX%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747B3219-C76C-393B-3C71-13CD7DBDD26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86788" y="5251730"/>
            <a:ext cx="3230307" cy="88538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E4537DF4-22F5-7D54-CA0F-311BD24F623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8FBD2B2E-58B2-7EA8-1450-6047724025B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56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CBED57-19AD-707F-6DA8-8B468453C5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71873" y="6402310"/>
            <a:ext cx="6217666" cy="190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0136B64A-A8CA-B4F8-1ED1-53DA9C290E0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8100" y="6402310"/>
            <a:ext cx="340782" cy="190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41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5965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4 with Light Picture"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go 1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9E8EFE5D-1C0B-203B-2788-D4F44A09CA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4907" y="384049"/>
            <a:ext cx="1024130" cy="292609"/>
          </a:xfrm>
          <a:prstGeom prst="rect">
            <a:avLst/>
          </a:prstGeom>
        </p:spPr>
      </p:pic>
      <p:pic>
        <p:nvPicPr>
          <p:cNvPr id="13" name="Picture Element 2">
            <a:extLst>
              <a:ext uri="{FF2B5EF4-FFF2-40B4-BE49-F238E27FC236}">
                <a16:creationId xmlns:a16="http://schemas.microsoft.com/office/drawing/2014/main" id="{599C7368-45FB-FA9F-C233-DCDE9E9A375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1518948"/>
            <a:ext cx="10934113" cy="5339064"/>
          </a:xfrm>
          <a:prstGeom prst="rect">
            <a:avLst/>
          </a:prstGeom>
        </p:spPr>
      </p:pic>
      <p:sp>
        <p:nvSpPr>
          <p:cNvPr id="5" name="Title 3">
            <a:extLst>
              <a:ext uri="{FF2B5EF4-FFF2-40B4-BE49-F238E27FC236}">
                <a16:creationId xmlns:a16="http://schemas.microsoft.com/office/drawing/2014/main" id="{16C4BC0C-F781-C7F3-DB13-95573E01191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4904" y="1813791"/>
            <a:ext cx="9144000" cy="1577109"/>
          </a:xfrm>
        </p:spPr>
        <p:txBody>
          <a:bodyPr lIns="0" tIns="46990" rIns="0" bIns="4699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Cover 4 (with </a:t>
            </a:r>
            <a:r>
              <a:rPr lang="pl-PL" dirty="0"/>
              <a:t>light </a:t>
            </a:r>
            <a:r>
              <a:rPr lang="en-US" dirty="0"/>
              <a:t>picture)</a:t>
            </a: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39A00734-6277-F5E0-8BC7-94A59936524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0972" y="3424765"/>
            <a:ext cx="9144000" cy="415635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F9A279D8-C5C5-617D-D9E9-3F2C91E3504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4904" y="3840400"/>
            <a:ext cx="9144000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PL" dirty="0"/>
          </a:p>
        </p:txBody>
      </p:sp>
      <p:sp>
        <p:nvSpPr>
          <p:cNvPr id="11" name="Footer Placeholder 6">
            <a:extLst>
              <a:ext uri="{FF2B5EF4-FFF2-40B4-BE49-F238E27FC236}">
                <a16:creationId xmlns:a16="http://schemas.microsoft.com/office/drawing/2014/main" id="{BAF19323-B1B6-6530-8E5F-08008DC5C117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3493C0B3-BBBD-2A83-6022-6CEEC4390C3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89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7" orient="horz" pos="2136">
          <p15:clr>
            <a:srgbClr val="FBAE40"/>
          </p15:clr>
        </p15:guide>
        <p15:guide id="8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dge-To-Edge Picture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D56B6084-0FE4-4048-3583-741AE0C95AEC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071873" y="6402310"/>
            <a:ext cx="6217666" cy="190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51FA49D1-EA5E-4BDC-03EF-986C3CB3B92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468100" y="6402310"/>
            <a:ext cx="340782" cy="190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53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Quote or Statement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5681684-ECDA-2D4D-6FA5-3C9A055396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2300224"/>
            <a:ext cx="10098780" cy="847538"/>
          </a:xfrm>
        </p:spPr>
        <p:txBody>
          <a:bodyPr/>
          <a:lstStyle>
            <a:lvl1pPr>
              <a:defRPr sz="5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idea statement single line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C8FB6E37-0FE7-F773-ED53-05E6CF8985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8244E6A7-5574-1FB1-738B-D7CA244264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15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Quote or Statement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8108C54-E34E-00D0-ACDD-7D1C80099A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2304615"/>
            <a:ext cx="9416520" cy="2306296"/>
          </a:xfrm>
        </p:spPr>
        <p:txBody>
          <a:bodyPr/>
          <a:lstStyle>
            <a:lvl1pPr>
              <a:lnSpc>
                <a:spcPct val="85000"/>
              </a:lnSpc>
              <a:defRPr sz="5500" b="0" i="0">
                <a:solidFill>
                  <a:schemeClr val="bg1"/>
                </a:solidFill>
                <a:latin typeface="HPE Graphik Light" pitchFamily="2" charset="77"/>
              </a:defRPr>
            </a:lvl1pPr>
          </a:lstStyle>
          <a:p>
            <a:r>
              <a:rPr lang="en-US" dirty="0"/>
              <a:t>Big idea statement or section header with multiple lines can be placed here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3526CC8A-F3E4-F4DD-937A-DAFDB523BD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E165339-E8E7-EA98-9BC7-D20E16E008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6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Quote or Statement 3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1D70211-794C-7055-6DAA-7CA014EF89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2300224"/>
            <a:ext cx="10098780" cy="847538"/>
          </a:xfrm>
        </p:spPr>
        <p:txBody>
          <a:bodyPr/>
          <a:lstStyle>
            <a:lvl1pPr>
              <a:defRPr sz="5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idea statement single line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67AA585A-BF93-4970-1847-0257C22C41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7D753D1-DFBC-98C9-3AA3-0D340D09FD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522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Quote or Statement 4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A0FA1C0-633B-83B4-F934-A35F41CAA5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2304288"/>
            <a:ext cx="9457413" cy="2304288"/>
          </a:xfrm>
        </p:spPr>
        <p:txBody>
          <a:bodyPr/>
          <a:lstStyle>
            <a:lvl1pPr>
              <a:lnSpc>
                <a:spcPct val="85000"/>
              </a:lnSpc>
              <a:defRPr sz="5500" b="0" i="0">
                <a:solidFill>
                  <a:schemeClr val="bg1"/>
                </a:solidFill>
                <a:latin typeface="HPE Graphik Light" pitchFamily="2" charset="77"/>
              </a:defRPr>
            </a:lvl1pPr>
          </a:lstStyle>
          <a:p>
            <a:r>
              <a:rPr lang="en-US" dirty="0"/>
              <a:t>Big idea statement or section header with multiple lines can be placed here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E1079A4A-D7F6-6282-735D-3FFB105C2F8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B3C246F-4800-C616-DC8D-CF6CC8DEBD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87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Quote or Statement 5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1884263-B940-48BC-CD34-3077FB4780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7254" y="374650"/>
            <a:ext cx="4062159" cy="3553883"/>
          </a:xfrm>
        </p:spPr>
        <p:txBody>
          <a:bodyPr anchor="t"/>
          <a:lstStyle>
            <a:lvl1pPr>
              <a:lnSpc>
                <a:spcPct val="90000"/>
              </a:lnSpc>
              <a:defRPr sz="4000" b="0" i="0">
                <a:solidFill>
                  <a:schemeClr val="bg1"/>
                </a:solidFill>
                <a:latin typeface="HPE Graphik Light" pitchFamily="2" charset="77"/>
              </a:defRPr>
            </a:lvl1pPr>
          </a:lstStyle>
          <a:p>
            <a:r>
              <a:rPr lang="en-US" dirty="0"/>
              <a:t>Big idea</a:t>
            </a:r>
            <a:br>
              <a:rPr lang="en-US" dirty="0"/>
            </a:br>
            <a:r>
              <a:rPr lang="en-US" dirty="0"/>
              <a:t>statement with</a:t>
            </a:r>
            <a:br>
              <a:rPr lang="en-US" dirty="0"/>
            </a:br>
            <a:r>
              <a:rPr lang="en-US" dirty="0"/>
              <a:t>multiple lines</a:t>
            </a:r>
            <a:br>
              <a:rPr lang="en-US" dirty="0"/>
            </a:br>
            <a:r>
              <a:rPr lang="en-US" dirty="0"/>
              <a:t>placed here</a:t>
            </a:r>
            <a:br>
              <a:rPr lang="en-US" dirty="0"/>
            </a:br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7178D39F-AF24-2C1C-BC88-00C7755B7F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322CDF5D-90F5-8D39-42E1-D71911A2BB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52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Quote or Statement 6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769DDB5-5522-5AA8-7D92-62B7BF2F15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2304289"/>
            <a:ext cx="5676900" cy="3747262"/>
          </a:xfr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 sz="5000" b="0" i="0">
                <a:solidFill>
                  <a:schemeClr val="bg1"/>
                </a:solidFill>
                <a:latin typeface="HPE Graphik Light" pitchFamily="2" charset="77"/>
              </a:defRPr>
            </a:lvl1pPr>
          </a:lstStyle>
          <a:p>
            <a:pPr algn="l"/>
            <a:r>
              <a:rPr lang="en-US" dirty="0"/>
              <a:t>Big idea statement with multiple lines placed here</a:t>
            </a:r>
            <a:br>
              <a:rPr lang="en-US" dirty="0"/>
            </a:br>
            <a:r>
              <a:rPr lang="en-US" dirty="0"/>
              <a:t>lorem ipsum dolor</a:t>
            </a:r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D39077F8-5FB5-C830-44AE-1FB9A9D93F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1F63E20-583B-616E-0E94-3B44997F68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238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F44DD-B9EB-0244-536A-90A12E6BBA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3" y="2449576"/>
            <a:ext cx="8188525" cy="875899"/>
          </a:xfrm>
        </p:spPr>
        <p:txBody>
          <a:bodyPr lIns="0" tIns="0" rIns="0" bIns="0" anchor="b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</a:t>
            </a:r>
            <a:r>
              <a:rPr lang="pl-PL" dirty="0"/>
              <a:t>Y</a:t>
            </a:r>
            <a:r>
              <a:rPr lang="en-US" dirty="0" err="1"/>
              <a:t>ou</a:t>
            </a:r>
            <a:endParaRPr lang="en-US" dirty="0"/>
          </a:p>
        </p:txBody>
      </p:sp>
      <p:sp>
        <p:nvSpPr>
          <p:cNvPr id="4" name="Speaker Information 2">
            <a:extLst>
              <a:ext uri="{FF2B5EF4-FFF2-40B4-BE49-F238E27FC236}">
                <a16:creationId xmlns:a16="http://schemas.microsoft.com/office/drawing/2014/main" id="{D8C82615-9FE3-EDFA-6F97-C8F26735E6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3433" y="3392391"/>
            <a:ext cx="8188525" cy="876300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aseline="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Speaker contact information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CA7C75A-E583-3ECE-3BC3-3DF396CF889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592973" y="6192760"/>
            <a:ext cx="6217666" cy="190500"/>
          </a:xfrm>
        </p:spPr>
        <p:txBody>
          <a:bodyPr/>
          <a:lstStyle>
            <a:lvl1pPr>
              <a:defRPr sz="9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7D0A73E-EBAF-F15A-A0BA-F5E72E3A1396}"/>
              </a:ext>
            </a:extLst>
          </p:cNvPr>
          <p:cNvSpPr txBox="1"/>
          <p:nvPr userDrawn="1"/>
        </p:nvSpPr>
        <p:spPr>
          <a:xfrm>
            <a:off x="5092816" y="6418471"/>
            <a:ext cx="6717823" cy="138499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sz="9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fld id="{DA3777BF-A1C6-4F92-A9EA-7320C98A4638}" type="datetimeyyyy">
              <a:rPr lang="en-US" sz="900" smtClean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pPr algn="r"/>
              <a:t>2026</a:t>
            </a:fld>
            <a:r>
              <a:rPr lang="en-US" sz="9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Hewlett Packard Enterprise Development LP</a:t>
            </a:r>
          </a:p>
        </p:txBody>
      </p:sp>
    </p:spTree>
    <p:extLst>
      <p:ext uri="{BB962C8B-B14F-4D97-AF65-F5344CB8AC3E}">
        <p14:creationId xmlns:p14="http://schemas.microsoft.com/office/powerpoint/2010/main" val="315308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with Light Picture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Element 1" descr="A green and grey gradient&#10;&#10;AI-generated content may be incorrect.">
            <a:extLst>
              <a:ext uri="{FF2B5EF4-FFF2-40B4-BE49-F238E27FC236}">
                <a16:creationId xmlns:a16="http://schemas.microsoft.com/office/drawing/2014/main" id="{D1B676B2-05D0-95B1-089B-ACC03A104C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1371600"/>
            <a:ext cx="10819505" cy="411480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78BE1158-83F2-4D65-D9FD-4B2D643DB8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3" y="2449576"/>
            <a:ext cx="9359900" cy="875899"/>
          </a:xfrm>
        </p:spPr>
        <p:txBody>
          <a:bodyPr lIns="0" tIns="0" rIns="0" bIns="0" anchor="b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5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</a:t>
            </a:r>
            <a:r>
              <a:rPr lang="pl-PL" dirty="0"/>
              <a:t>Y</a:t>
            </a:r>
            <a:r>
              <a:rPr lang="en-US" dirty="0" err="1"/>
              <a:t>ou</a:t>
            </a:r>
            <a:r>
              <a:rPr lang="en-US" dirty="0"/>
              <a:t> (</a:t>
            </a:r>
            <a:r>
              <a:rPr lang="pl-PL" dirty="0"/>
              <a:t>light</a:t>
            </a:r>
            <a:r>
              <a:rPr lang="en-US" dirty="0"/>
              <a:t> picture)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43A3405-5607-FC12-3510-74194B7AB9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3432" y="3392391"/>
            <a:ext cx="9359900" cy="876300"/>
          </a:xfrm>
          <a:prstGeom prst="rect">
            <a:avLst/>
          </a:prstGeom>
        </p:spPr>
        <p:txBody>
          <a:bodyPr lIns="0" tIns="45720" rIns="0" bIns="45720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Speaker contact information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AECD0FE2-8793-ECFD-C7A3-550EAE1B073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592973" y="6192760"/>
            <a:ext cx="6217666" cy="190500"/>
          </a:xfrm>
        </p:spPr>
        <p:txBody>
          <a:bodyPr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4DCFECE-30F7-6B67-116F-1BEC46710781}"/>
              </a:ext>
            </a:extLst>
          </p:cNvPr>
          <p:cNvSpPr txBox="1"/>
          <p:nvPr userDrawn="1"/>
        </p:nvSpPr>
        <p:spPr>
          <a:xfrm>
            <a:off x="5092816" y="6418471"/>
            <a:ext cx="6717823" cy="138499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sz="9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fld id="{DA3777BF-A1C6-4F92-A9EA-7320C98A4638}" type="datetimeyyyy">
              <a:rPr lang="en-US" sz="900" smtClean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pPr algn="r"/>
              <a:t>2026</a:t>
            </a:fld>
            <a:r>
              <a:rPr lang="en-US" sz="9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Hewlett Packard Enterprise Development LP</a:t>
            </a:r>
          </a:p>
        </p:txBody>
      </p:sp>
    </p:spTree>
    <p:extLst>
      <p:ext uri="{BB962C8B-B14F-4D97-AF65-F5344CB8AC3E}">
        <p14:creationId xmlns:p14="http://schemas.microsoft.com/office/powerpoint/2010/main" val="98034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with Dark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Element" descr="A green and grey gradient&#10;&#10;AI-generated content may be incorrect.">
            <a:extLst>
              <a:ext uri="{FF2B5EF4-FFF2-40B4-BE49-F238E27FC236}">
                <a16:creationId xmlns:a16="http://schemas.microsoft.com/office/drawing/2014/main" id="{3538F501-D080-997A-7652-D982FEBA78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1371600"/>
            <a:ext cx="10819505" cy="4114800"/>
          </a:xfrm>
          <a:prstGeom prst="rect">
            <a:avLst/>
          </a:prstGeom>
        </p:spPr>
      </p:pic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12085280-0B62-84D3-5783-A089C9A32C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3433" y="3392391"/>
            <a:ext cx="9359900" cy="876300"/>
          </a:xfrm>
          <a:prstGeom prst="rect">
            <a:avLst/>
          </a:prstGeom>
        </p:spPr>
        <p:txBody>
          <a:bodyPr lIns="0" tIns="45720" rIns="0" bIns="45720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contact information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D5DFE24-7967-7D11-937E-63FD38BAB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3" y="2449576"/>
            <a:ext cx="9359900" cy="875899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5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</a:t>
            </a:r>
            <a:r>
              <a:rPr lang="pl-PL" dirty="0"/>
              <a:t>Y</a:t>
            </a:r>
            <a:r>
              <a:rPr lang="en-US" dirty="0" err="1"/>
              <a:t>ou</a:t>
            </a:r>
            <a:r>
              <a:rPr lang="en-US" dirty="0"/>
              <a:t> (dark picture)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90E631-A102-10C1-BA83-BF4A09F97363}"/>
              </a:ext>
            </a:extLst>
          </p:cNvPr>
          <p:cNvSpPr txBox="1"/>
          <p:nvPr userDrawn="1"/>
        </p:nvSpPr>
        <p:spPr>
          <a:xfrm>
            <a:off x="5092816" y="6418471"/>
            <a:ext cx="6717823" cy="138499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sz="9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fld id="{DA3777BF-A1C6-4F92-A9EA-7320C98A4638}" type="datetimeyyyy">
              <a:rPr lang="en-US" sz="900" smtClean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pPr algn="r"/>
              <a:t>2026</a:t>
            </a:fld>
            <a:r>
              <a:rPr lang="en-US" sz="9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Hewlett Packard Enterprise Development LP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65393E9C-2941-BA26-A16E-1C328F06396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592973" y="6192760"/>
            <a:ext cx="6217666" cy="190500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271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4 with Dark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go 1">
            <a:extLst>
              <a:ext uri="{FF2B5EF4-FFF2-40B4-BE49-F238E27FC236}">
                <a16:creationId xmlns:a16="http://schemas.microsoft.com/office/drawing/2014/main" id="{90C416B6-8942-F725-5360-F866FC4DBA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74907" y="388783"/>
            <a:ext cx="1019648" cy="291328"/>
          </a:xfrm>
          <a:prstGeom prst="rect">
            <a:avLst/>
          </a:prstGeom>
        </p:spPr>
      </p:pic>
      <p:pic>
        <p:nvPicPr>
          <p:cNvPr id="13" name="Picture Element 2">
            <a:extLst>
              <a:ext uri="{FF2B5EF4-FFF2-40B4-BE49-F238E27FC236}">
                <a16:creationId xmlns:a16="http://schemas.microsoft.com/office/drawing/2014/main" id="{599C7368-45FB-FA9F-C233-DCDE9E9A375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0" y="1518948"/>
            <a:ext cx="10934113" cy="5339064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FE143FAF-01B4-C3E7-95E8-FEE1DC5194D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4904" y="1813791"/>
            <a:ext cx="9144000" cy="1577109"/>
          </a:xfrm>
        </p:spPr>
        <p:txBody>
          <a:bodyPr lIns="0" tIns="46990" rIns="0" bIns="4699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4 (with dark picture)</a:t>
            </a:r>
          </a:p>
        </p:txBody>
      </p:sp>
      <p:sp>
        <p:nvSpPr>
          <p:cNvPr id="10" name="Subtitle 4">
            <a:extLst>
              <a:ext uri="{FF2B5EF4-FFF2-40B4-BE49-F238E27FC236}">
                <a16:creationId xmlns:a16="http://schemas.microsoft.com/office/drawing/2014/main" id="{B225C9A1-45DB-E186-26F7-3371EA3EA3E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0972" y="3424765"/>
            <a:ext cx="9144000" cy="415635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A98A871-FE7C-49C5-7AA0-C2E1DFAF42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4904" y="3840400"/>
            <a:ext cx="9144000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PL" dirty="0"/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0CAD2074-99FC-2210-F4AE-EEF686EDF79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4" name="Slide Number Placeholder 7">
            <a:extLst>
              <a:ext uri="{FF2B5EF4-FFF2-40B4-BE49-F238E27FC236}">
                <a16:creationId xmlns:a16="http://schemas.microsoft.com/office/drawing/2014/main" id="{95DE8206-8766-76A0-66D7-681C7A88715F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61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7" orient="horz" pos="2136">
          <p15:clr>
            <a:srgbClr val="FBAE40"/>
          </p15:clr>
        </p15:guide>
        <p15:guide id="8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ogo 1">
            <a:extLst>
              <a:ext uri="{FF2B5EF4-FFF2-40B4-BE49-F238E27FC236}">
                <a16:creationId xmlns:a16="http://schemas.microsoft.com/office/drawing/2014/main" id="{B3D8569F-A887-74B8-C60E-A31D67BF46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74907" y="388783"/>
            <a:ext cx="1019648" cy="291328"/>
          </a:xfrm>
          <a:prstGeom prst="rect">
            <a:avLst/>
          </a:prstGeom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6E1156E4-62B1-0FA7-CE9F-77B136A1B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1869197"/>
            <a:ext cx="11423555" cy="1905000"/>
          </a:xfrm>
        </p:spPr>
        <p:txBody>
          <a:bodyPr lIns="0" tIns="91440" rIns="91440" bIns="91440" anchor="b"/>
          <a:lstStyle>
            <a:lvl1pPr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FE0277DD-82BD-2FE6-7824-22EE37DE5D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4904" y="3959860"/>
            <a:ext cx="8229600" cy="438912"/>
          </a:xfrm>
          <a:prstGeom prst="rect">
            <a:avLst/>
          </a:prstGeom>
        </p:spPr>
        <p:txBody>
          <a:bodyPr lIns="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7" name="Date 4">
            <a:extLst>
              <a:ext uri="{FF2B5EF4-FFF2-40B4-BE49-F238E27FC236}">
                <a16:creationId xmlns:a16="http://schemas.microsoft.com/office/drawing/2014/main" id="{7E8E9475-5896-346F-F273-2479245B32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4428490"/>
            <a:ext cx="5489578" cy="339214"/>
          </a:xfrm>
          <a:prstGeom prst="rect">
            <a:avLst/>
          </a:prstGeom>
        </p:spPr>
        <p:txBody>
          <a:bodyPr lIns="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53248AD1-8A11-E3EC-9884-0BBCBFD4B0D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5B224345-8809-C0A6-5C83-CC531605A72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21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Dark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Logo 1">
            <a:extLst>
              <a:ext uri="{FF2B5EF4-FFF2-40B4-BE49-F238E27FC236}">
                <a16:creationId xmlns:a16="http://schemas.microsoft.com/office/drawing/2014/main" id="{41EE02D7-CB3F-8F16-0CB6-37666FCF72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74907" y="388783"/>
            <a:ext cx="1019648" cy="291328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E61573E6-B8D4-8430-4213-0593B900E9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1869197"/>
            <a:ext cx="11423555" cy="1905000"/>
          </a:xfrm>
        </p:spPr>
        <p:txBody>
          <a:bodyPr lIns="0" tIns="91440" rIns="91440" bIns="91440" anchor="b"/>
          <a:lstStyle>
            <a:lvl1pPr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1123C516-E0BB-A964-781C-EA42FCBF98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4904" y="3959860"/>
            <a:ext cx="8229600" cy="438912"/>
          </a:xfrm>
          <a:prstGeom prst="rect">
            <a:avLst/>
          </a:prstGeom>
        </p:spPr>
        <p:txBody>
          <a:bodyPr lIns="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8" name="Date 4">
            <a:extLst>
              <a:ext uri="{FF2B5EF4-FFF2-40B4-BE49-F238E27FC236}">
                <a16:creationId xmlns:a16="http://schemas.microsoft.com/office/drawing/2014/main" id="{1AA152EE-6A85-BA73-B931-C33AB3F20B0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4428490"/>
            <a:ext cx="5489578" cy="339214"/>
          </a:xfrm>
          <a:prstGeom prst="rect">
            <a:avLst/>
          </a:prstGeom>
        </p:spPr>
        <p:txBody>
          <a:bodyPr lIns="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B45B941A-E27A-9DA8-C939-CC5F0FF9937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283D7914-730F-BB5B-DB43-42B3A93FA2D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37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Light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ogo 1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720F7DE3-5012-50D0-0EE0-FBB950E366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4907" y="384050"/>
            <a:ext cx="1019648" cy="300796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279EB8-CDFE-09BD-F4D7-0D6F8188A6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1869197"/>
            <a:ext cx="11423555" cy="1905000"/>
          </a:xfrm>
        </p:spPr>
        <p:txBody>
          <a:bodyPr lIns="0" tIns="91440" rIns="91440" bIns="91440" anchor="b"/>
          <a:lstStyle>
            <a:lvl1pPr>
              <a:lnSpc>
                <a:spcPct val="8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70ED5882-ECCA-248B-3DC8-794DF57E977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4904" y="3959860"/>
            <a:ext cx="8229600" cy="438912"/>
          </a:xfrm>
          <a:prstGeom prst="rect">
            <a:avLst/>
          </a:prstGeom>
        </p:spPr>
        <p:txBody>
          <a:bodyPr lIns="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7" name="Date 4">
            <a:extLst>
              <a:ext uri="{FF2B5EF4-FFF2-40B4-BE49-F238E27FC236}">
                <a16:creationId xmlns:a16="http://schemas.microsoft.com/office/drawing/2014/main" id="{C4135D23-F119-F3C7-29DA-ED5BA37508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4904" y="4428490"/>
            <a:ext cx="5489578" cy="339214"/>
          </a:xfrm>
          <a:prstGeom prst="rect">
            <a:avLst/>
          </a:prstGeom>
        </p:spPr>
        <p:txBody>
          <a:bodyPr lIns="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669B609D-93CC-0D1B-385C-E03885EA102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3E360871-0799-B1F4-1E86-33B6A98F778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89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995078E-6BA9-B29A-8978-A4E1F7D83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325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7C769D4-11C5-5510-9B68-44226AAA31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3999" y="1071223"/>
            <a:ext cx="11365200" cy="630000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408A4CA-37F0-6B1E-09E7-F19C0AEF60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3999" y="1931284"/>
            <a:ext cx="11365200" cy="630000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20236C6-12B3-8499-D425-273F7833F8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999" y="2791345"/>
            <a:ext cx="11365200" cy="630000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D6B572AC-BB48-9E23-DDCF-E31643A315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3999" y="3651406"/>
            <a:ext cx="11365200" cy="630000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A69CB8A5-9BDC-752D-9C47-2E16670FD6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3999" y="4511467"/>
            <a:ext cx="11365200" cy="630000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ABB9AA-AB86-5864-19E9-738CED2F705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13999" y="5371526"/>
            <a:ext cx="11365200" cy="630000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Footer Placeholder 8">
            <a:extLst>
              <a:ext uri="{FF2B5EF4-FFF2-40B4-BE49-F238E27FC236}">
                <a16:creationId xmlns:a16="http://schemas.microsoft.com/office/drawing/2014/main" id="{8BAA1AB5-6912-4B74-493A-06DE8531DAF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071873" y="6402310"/>
            <a:ext cx="6217666" cy="190500"/>
          </a:xfrm>
        </p:spPr>
        <p:txBody>
          <a:bodyPr/>
          <a:lstStyle/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9" name="Slide Number Placeholder 9">
            <a:extLst>
              <a:ext uri="{FF2B5EF4-FFF2-40B4-BE49-F238E27FC236}">
                <a16:creationId xmlns:a16="http://schemas.microsoft.com/office/drawing/2014/main" id="{5F136272-6F9F-CFA9-52C4-5BF9AF5B79E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468100" y="6402310"/>
            <a:ext cx="340782" cy="190500"/>
          </a:xfrm>
        </p:spPr>
        <p:txBody>
          <a:bodyPr/>
          <a:lstStyle/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914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7CD7E-11CE-63D2-4531-69834B1D5C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4398" y="1386402"/>
            <a:ext cx="7518482" cy="4085196"/>
          </a:xfrm>
        </p:spPr>
        <p:txBody>
          <a:bodyPr lIns="91440" anchor="ctr" anchorCtr="0"/>
          <a:lstStyle>
            <a:lvl1pPr marL="219456" indent="-219456">
              <a:defRPr sz="4000" b="0" cap="none" baseline="0">
                <a:solidFill>
                  <a:schemeClr val="bg1"/>
                </a:solidFill>
                <a:latin typeface="HPE Graphik Light" pitchFamily="50" charset="0"/>
                <a:cs typeface="HPE Graphik Light" pitchFamily="50" charset="0"/>
              </a:defRPr>
            </a:lvl1pPr>
          </a:lstStyle>
          <a:p>
            <a:r>
              <a:rPr lang="en-US" dirty="0"/>
              <a:t>“Click to add quote here. Type quotation marks before and after text.”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333DE-0E0D-0EEE-D835-7DAF90B329C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0866" y="5471598"/>
            <a:ext cx="8228011" cy="533400"/>
          </a:xfrm>
          <a:prstGeom prst="rect">
            <a:avLst/>
          </a:prstGeom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add quoted person’s name, title, company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85278043-CF39-0218-49D7-3FE7C6E20BF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EA8EED69-8D6E-06A2-06C4-C80409BFFF9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54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5 with Pictur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1">
            <a:extLst>
              <a:ext uri="{FF2B5EF4-FFF2-40B4-BE49-F238E27FC236}">
                <a16:creationId xmlns:a16="http://schemas.microsoft.com/office/drawing/2014/main" id="{1F77E1E3-BCF7-48C7-5B68-3DC19D3529F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374907" y="388783"/>
            <a:ext cx="1019648" cy="291328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6FF98558-983E-3C95-6E5E-CED77231A0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6738" y="1178790"/>
            <a:ext cx="9144000" cy="1577109"/>
          </a:xfrm>
        </p:spPr>
        <p:txBody>
          <a:bodyPr lIns="0" tIns="46990" rIns="0" bIns="46990" anchor="b"/>
          <a:lstStyle>
            <a:lvl1pPr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5 (with picture)</a:t>
            </a:r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B437DD48-77F2-EB8A-0273-96AFDBCD60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455099" y="2887955"/>
            <a:ext cx="2485505" cy="10268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 maximum three lines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C4F33D1E-907C-7EED-2B6B-81819F27610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55098" y="3924300"/>
            <a:ext cx="2485506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PL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3BD4F32D-3591-565F-ADF6-7D7D28EF243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-1" y="2974206"/>
            <a:ext cx="9206753" cy="3883794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lIns="0" tIns="0" rIns="0" bIns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Image placeholder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209120AF-5C31-CC41-CC76-B1DD582572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455097" y="6155690"/>
            <a:ext cx="1834441" cy="450628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AC8ACCCA-268B-DA88-E3A1-75879F0ABF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100" y="6402310"/>
            <a:ext cx="340782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77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7" orient="horz" pos="2160">
          <p15:clr>
            <a:srgbClr val="FBAE40"/>
          </p15:clr>
        </p15:guide>
        <p15:guide id="8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6 with Picture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lement image 1">
            <a:extLst>
              <a:ext uri="{FF2B5EF4-FFF2-40B4-BE49-F238E27FC236}">
                <a16:creationId xmlns:a16="http://schemas.microsoft.com/office/drawing/2014/main" id="{557B342C-B686-916C-8D1E-533F53E2C2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176186" y="0"/>
            <a:ext cx="7015814" cy="6858000"/>
          </a:xfrm>
          <a:prstGeom prst="rect">
            <a:avLst/>
          </a:prstGeom>
        </p:spPr>
      </p:pic>
      <p:sp>
        <p:nvSpPr>
          <p:cNvPr id="3" name="Background 2">
            <a:extLst>
              <a:ext uri="{FF2B5EF4-FFF2-40B4-BE49-F238E27FC236}">
                <a16:creationId xmlns:a16="http://schemas.microsoft.com/office/drawing/2014/main" id="{A7CCABD4-51B4-7166-CB47-7D48831B54E2}"/>
              </a:ext>
            </a:extLst>
          </p:cNvPr>
          <p:cNvSpPr/>
          <p:nvPr userDrawn="1"/>
        </p:nvSpPr>
        <p:spPr>
          <a:xfrm>
            <a:off x="0" y="0"/>
            <a:ext cx="517618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Logo 3">
            <a:extLst>
              <a:ext uri="{FF2B5EF4-FFF2-40B4-BE49-F238E27FC236}">
                <a16:creationId xmlns:a16="http://schemas.microsoft.com/office/drawing/2014/main" id="{4806648E-0A16-A63C-9A18-9BD31626132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374907" y="388783"/>
            <a:ext cx="1019648" cy="291328"/>
          </a:xfrm>
          <a:prstGeom prst="rect">
            <a:avLst/>
          </a:prstGeom>
        </p:spPr>
      </p:pic>
      <p:sp>
        <p:nvSpPr>
          <p:cNvPr id="6" name="Title 4">
            <a:extLst>
              <a:ext uri="{FF2B5EF4-FFF2-40B4-BE49-F238E27FC236}">
                <a16:creationId xmlns:a16="http://schemas.microsoft.com/office/drawing/2014/main" id="{EC5E4A18-3248-8BC1-CA0C-BBF76EC74B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9912" y="1127322"/>
            <a:ext cx="4465637" cy="2951480"/>
          </a:xfrm>
        </p:spPr>
        <p:txBody>
          <a:bodyPr tIns="46990" rIns="0" bIns="46990" anchor="b"/>
          <a:lstStyle>
            <a:lvl1pPr algn="l">
              <a:lnSpc>
                <a:spcPct val="9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6 </a:t>
            </a:r>
            <a:br>
              <a:rPr lang="en-US" dirty="0"/>
            </a:br>
            <a:r>
              <a:rPr lang="en-US" dirty="0"/>
              <a:t>(with picture)</a:t>
            </a:r>
          </a:p>
        </p:txBody>
      </p:sp>
      <p:sp>
        <p:nvSpPr>
          <p:cNvPr id="7" name="Subtitle 5">
            <a:extLst>
              <a:ext uri="{FF2B5EF4-FFF2-40B4-BE49-F238E27FC236}">
                <a16:creationId xmlns:a16="http://schemas.microsoft.com/office/drawing/2014/main" id="{A6C7EF18-D503-531B-6E9B-CAF12C200B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4650" y="4101316"/>
            <a:ext cx="4465638" cy="680234"/>
          </a:xfrm>
          <a:prstGeom prst="rect">
            <a:avLst/>
          </a:prstGeo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  <a:br>
              <a:rPr lang="en-US" dirty="0"/>
            </a:br>
            <a:r>
              <a:rPr lang="en-US" dirty="0"/>
              <a:t>over 2 lines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8443F20-9B2B-3BA2-7602-7CBA6815710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4907" y="4838706"/>
            <a:ext cx="4465637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PL" dirty="0"/>
          </a:p>
        </p:txBody>
      </p:sp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53EBDA8C-BF4A-2769-977C-5BF1EA2F62B6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5071873" y="6402310"/>
            <a:ext cx="6217666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362B74B4-AA86-806A-A172-0AA93416D8C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468100" y="6402310"/>
            <a:ext cx="340782" cy="190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9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7" orient="horz" pos="2160">
          <p15:clr>
            <a:srgbClr val="FBAE40"/>
          </p15:clr>
        </p15:guide>
        <p15:guide id="8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AA170-8CC0-47B1-FE7B-FCA095BCC1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1432242"/>
            <a:ext cx="8599487" cy="1846659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6000" b="0" i="0">
                <a:solidFill>
                  <a:schemeClr val="bg1"/>
                </a:solidFill>
                <a:latin typeface="HPE Graphik Light" pitchFamily="2" charset="77"/>
              </a:defRPr>
            </a:lvl1pPr>
          </a:lstStyle>
          <a:p>
            <a:r>
              <a:rPr lang="en-US" dirty="0"/>
              <a:t>Divider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C2486-EF2B-1442-FE2C-36120DCDA0B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7021" y="3424794"/>
            <a:ext cx="6633379" cy="365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 only if needed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7F33158-1754-653B-F011-1E6EDDA861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71873" y="6402310"/>
            <a:ext cx="6217666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07E9BAFD-B89D-1DD6-6FAB-B033012DF6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100" y="6402310"/>
            <a:ext cx="340782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85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AA170-8CC0-47B1-FE7B-FCA095BCC1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04" y="1432242"/>
            <a:ext cx="8599487" cy="1846659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6000" b="0" i="0">
                <a:solidFill>
                  <a:schemeClr val="bg1"/>
                </a:solidFill>
                <a:latin typeface="HPE Graphik Light" pitchFamily="2" charset="77"/>
              </a:defRPr>
            </a:lvl1pPr>
          </a:lstStyle>
          <a:p>
            <a:r>
              <a:rPr lang="en-US" dirty="0"/>
              <a:t>Divider 2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C2486-EF2B-1442-FE2C-36120DCDA0B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7021" y="3424794"/>
            <a:ext cx="6633379" cy="365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 only if needed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6C1509-153F-BD27-73E3-F87006A3EC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71873" y="6402310"/>
            <a:ext cx="6217666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18031-32A0-57F5-89E3-BD97D3EE47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100" y="6402310"/>
            <a:ext cx="340782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72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DBBAF935-634C-17A6-9067-A3943181C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393192"/>
            <a:ext cx="11433978" cy="4132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Master Layout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1B58AA9-6583-B2CF-219A-2FB566709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4903" y="1165860"/>
            <a:ext cx="11433977" cy="50976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9" name="Element 3">
            <a:extLst>
              <a:ext uri="{FF2B5EF4-FFF2-40B4-BE49-F238E27FC236}">
                <a16:creationId xmlns:a16="http://schemas.microsoft.com/office/drawing/2014/main" id="{6B08A42B-FEF2-71A1-E836-A83C6ED4ECE2}"/>
              </a:ext>
            </a:extLst>
          </p:cNvPr>
          <p:cNvPicPr>
            <a:picLocks noChangeAspect="1"/>
          </p:cNvPicPr>
          <p:nvPr userDrawn="1"/>
        </p:nvPicPr>
        <p:blipFill>
          <a:blip r:embed="rId56">
            <a:extLst>
              <a:ext uri="{96DAC541-7B7A-43D3-8B79-37D633B846F1}">
                <asvg:svgBlip xmlns:asvg="http://schemas.microsoft.com/office/drawing/2016/SVG/main" r:embed="rId57"/>
              </a:ext>
            </a:extLst>
          </a:blip>
          <a:stretch>
            <a:fillRect/>
          </a:stretch>
        </p:blipFill>
        <p:spPr>
          <a:xfrm flipV="1">
            <a:off x="374651" y="6402311"/>
            <a:ext cx="527812" cy="150888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0BF3C23-2EED-86C3-4A54-21676D2751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71873" y="6402310"/>
            <a:ext cx="6217666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AAEFF32-CFAE-69C9-9DB0-6AC1F3E518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100" y="6402310"/>
            <a:ext cx="340782" cy="1905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C0388CE4-E87A-43A8-A4DA-5AAB8529E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89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821" r:id="rId4"/>
    <p:sldLayoutId id="2147483843" r:id="rId5"/>
    <p:sldLayoutId id="2147483654" r:id="rId6"/>
    <p:sldLayoutId id="2147483822" r:id="rId7"/>
    <p:sldLayoutId id="2147483656" r:id="rId8"/>
    <p:sldLayoutId id="2147483657" r:id="rId9"/>
    <p:sldLayoutId id="2147483658" r:id="rId10"/>
    <p:sldLayoutId id="2147483659" r:id="rId11"/>
    <p:sldLayoutId id="2147483845" r:id="rId12"/>
    <p:sldLayoutId id="2147483846" r:id="rId13"/>
    <p:sldLayoutId id="2147483797" r:id="rId14"/>
    <p:sldLayoutId id="2147483661" r:id="rId15"/>
    <p:sldLayoutId id="2147483796" r:id="rId16"/>
    <p:sldLayoutId id="2147483799" r:id="rId17"/>
    <p:sldLayoutId id="2147483802" r:id="rId18"/>
    <p:sldLayoutId id="2147483800" r:id="rId19"/>
    <p:sldLayoutId id="2147483801" r:id="rId20"/>
    <p:sldLayoutId id="2147483806" r:id="rId21"/>
    <p:sldLayoutId id="2147483807" r:id="rId22"/>
    <p:sldLayoutId id="2147483812" r:id="rId23"/>
    <p:sldLayoutId id="2147483665" r:id="rId24"/>
    <p:sldLayoutId id="2147483816" r:id="rId25"/>
    <p:sldLayoutId id="2147483662" r:id="rId26"/>
    <p:sldLayoutId id="2147483813" r:id="rId27"/>
    <p:sldLayoutId id="2147483817" r:id="rId28"/>
    <p:sldLayoutId id="2147483808" r:id="rId29"/>
    <p:sldLayoutId id="2147483810" r:id="rId30"/>
    <p:sldLayoutId id="2147483809" r:id="rId31"/>
    <p:sldLayoutId id="2147483811" r:id="rId32"/>
    <p:sldLayoutId id="2147483839" r:id="rId33"/>
    <p:sldLayoutId id="2147483829" r:id="rId34"/>
    <p:sldLayoutId id="2147483832" r:id="rId35"/>
    <p:sldLayoutId id="2147483837" r:id="rId36"/>
    <p:sldLayoutId id="2147483747" r:id="rId37"/>
    <p:sldLayoutId id="2147483673" r:id="rId38"/>
    <p:sldLayoutId id="2147483674" r:id="rId39"/>
    <p:sldLayoutId id="2147483842" r:id="rId40"/>
    <p:sldLayoutId id="2147483682" r:id="rId41"/>
    <p:sldLayoutId id="2147483683" r:id="rId42"/>
    <p:sldLayoutId id="2147483684" r:id="rId43"/>
    <p:sldLayoutId id="2147483685" r:id="rId44"/>
    <p:sldLayoutId id="2147483686" r:id="rId45"/>
    <p:sldLayoutId id="2147483687" r:id="rId46"/>
    <p:sldLayoutId id="2147483804" r:id="rId47"/>
    <p:sldLayoutId id="2147483824" r:id="rId48"/>
    <p:sldLayoutId id="2147483844" r:id="rId49"/>
    <p:sldLayoutId id="2147483749" r:id="rId50"/>
    <p:sldLayoutId id="2147483750" r:id="rId51"/>
    <p:sldLayoutId id="2147483751" r:id="rId52"/>
    <p:sldLayoutId id="2147483753" r:id="rId53"/>
    <p:sldLayoutId id="2147483795" r:id="rId5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i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270000" indent="-270000" algn="l" defTabSz="914400" rtl="0" eaLnBrk="1" latinLnBrk="0" hangingPunct="1">
        <a:lnSpc>
          <a:spcPct val="100000"/>
        </a:lnSpc>
        <a:spcBef>
          <a:spcPts val="600"/>
        </a:spcBef>
        <a:buFont typeface="HPE Graphik" pitchFamily="50" charset="0"/>
        <a:buChar char="—"/>
        <a:tabLst>
          <a:tab pos="266700" algn="l"/>
        </a:tabLst>
        <a:defRPr sz="16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540000" indent="-2700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>
          <a:tab pos="1436688" algn="l"/>
        </a:tabLst>
        <a:defRPr sz="1400" b="0" i="0" kern="1200" baseline="0">
          <a:solidFill>
            <a:schemeClr val="bg1"/>
          </a:solidFill>
          <a:latin typeface="+mn-lt"/>
          <a:ea typeface="+mn-ea"/>
          <a:cs typeface="+mn-cs"/>
        </a:defRPr>
      </a:lvl3pPr>
      <a:lvl4pPr marL="810000" indent="-2700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tabLst/>
        <a:defRPr sz="1400" b="0" i="0" kern="1200" baseline="0">
          <a:solidFill>
            <a:schemeClr val="bg1"/>
          </a:solidFill>
          <a:latin typeface="+mn-lt"/>
          <a:ea typeface="+mn-ea"/>
          <a:cs typeface="+mn-cs"/>
        </a:defRPr>
      </a:lvl4pPr>
      <a:lvl5pPr marL="1080000" indent="-271463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8" orient="horz" pos="2160">
          <p15:clr>
            <a:srgbClr val="F26B43"/>
          </p15:clr>
        </p15:guide>
        <p15:guide id="49" pos="3840">
          <p15:clr>
            <a:srgbClr val="F26B43"/>
          </p15:clr>
        </p15:guide>
        <p15:guide id="51" pos="236">
          <p15:clr>
            <a:srgbClr val="F26B43"/>
          </p15:clr>
        </p15:guide>
        <p15:guide id="52" pos="7439">
          <p15:clr>
            <a:srgbClr val="F26B43"/>
          </p15:clr>
        </p15:guide>
        <p15:guide id="53" orient="horz" pos="236">
          <p15:clr>
            <a:srgbClr val="F26B43"/>
          </p15:clr>
        </p15:guide>
        <p15:guide id="54" orient="horz" pos="4128">
          <p15:clr>
            <a:srgbClr val="F26B43"/>
          </p15:clr>
        </p15:guide>
        <p15:guide id="55" orient="horz" pos="3812">
          <p15:clr>
            <a:srgbClr val="F26B43"/>
          </p15:clr>
        </p15:guide>
        <p15:guide id="57" orient="horz" pos="1210">
          <p15:clr>
            <a:srgbClr val="F26B43"/>
          </p15:clr>
        </p15:guide>
        <p15:guide id="63" pos="796">
          <p15:clr>
            <a:srgbClr val="F26B43"/>
          </p15:clr>
        </p15:guide>
        <p15:guide id="64" pos="844">
          <p15:clr>
            <a:srgbClr val="F26B43"/>
          </p15:clr>
        </p15:guide>
        <p15:guide id="65" pos="1400">
          <p15:clr>
            <a:srgbClr val="F26B43"/>
          </p15:clr>
        </p15:guide>
        <p15:guide id="66" pos="1444">
          <p15:clr>
            <a:srgbClr val="F26B43"/>
          </p15:clr>
        </p15:guide>
        <p15:guide id="67" pos="2004">
          <p15:clr>
            <a:srgbClr val="F26B43"/>
          </p15:clr>
        </p15:guide>
        <p15:guide id="68" pos="2048">
          <p15:clr>
            <a:srgbClr val="F26B43"/>
          </p15:clr>
        </p15:guide>
        <p15:guide id="69" pos="2608">
          <p15:clr>
            <a:srgbClr val="F26B43"/>
          </p15:clr>
        </p15:guide>
        <p15:guide id="70" pos="2656">
          <p15:clr>
            <a:srgbClr val="F26B43"/>
          </p15:clr>
        </p15:guide>
        <p15:guide id="71" pos="3208">
          <p15:clr>
            <a:srgbClr val="F26B43"/>
          </p15:clr>
        </p15:guide>
        <p15:guide id="72" pos="3256">
          <p15:clr>
            <a:srgbClr val="F26B43"/>
          </p15:clr>
        </p15:guide>
        <p15:guide id="73" pos="3812">
          <p15:clr>
            <a:srgbClr val="F26B43"/>
          </p15:clr>
        </p15:guide>
        <p15:guide id="74" pos="3864">
          <p15:clr>
            <a:srgbClr val="F26B43"/>
          </p15:clr>
        </p15:guide>
        <p15:guide id="75" pos="4416">
          <p15:clr>
            <a:srgbClr val="F26B43"/>
          </p15:clr>
        </p15:guide>
        <p15:guide id="76" pos="4468">
          <p15:clr>
            <a:srgbClr val="F26B43"/>
          </p15:clr>
        </p15:guide>
        <p15:guide id="77" pos="5020">
          <p15:clr>
            <a:srgbClr val="F26B43"/>
          </p15:clr>
        </p15:guide>
        <p15:guide id="78" pos="5068">
          <p15:clr>
            <a:srgbClr val="F26B43"/>
          </p15:clr>
        </p15:guide>
        <p15:guide id="79" pos="5624">
          <p15:clr>
            <a:srgbClr val="F26B43"/>
          </p15:clr>
        </p15:guide>
        <p15:guide id="80" pos="5676">
          <p15:clr>
            <a:srgbClr val="F26B43"/>
          </p15:clr>
        </p15:guide>
        <p15:guide id="81" pos="6232">
          <p15:clr>
            <a:srgbClr val="F26B43"/>
          </p15:clr>
        </p15:guide>
        <p15:guide id="82" pos="6280">
          <p15:clr>
            <a:srgbClr val="F26B43"/>
          </p15:clr>
        </p15:guide>
        <p15:guide id="83" pos="6832">
          <p15:clr>
            <a:srgbClr val="F26B43"/>
          </p15:clr>
        </p15:guide>
        <p15:guide id="84" pos="6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13" Type="http://schemas.openxmlformats.org/officeDocument/2006/relationships/image" Target="../media/image46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12" Type="http://schemas.openxmlformats.org/officeDocument/2006/relationships/image" Target="../media/image45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9.sv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svg"/><Relationship Id="rId4" Type="http://schemas.openxmlformats.org/officeDocument/2006/relationships/image" Target="../media/image37.svg"/><Relationship Id="rId9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13" Type="http://schemas.openxmlformats.org/officeDocument/2006/relationships/image" Target="../media/image46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12" Type="http://schemas.openxmlformats.org/officeDocument/2006/relationships/image" Target="../media/image4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9.sv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svg"/><Relationship Id="rId4" Type="http://schemas.openxmlformats.org/officeDocument/2006/relationships/image" Target="../media/image37.svg"/><Relationship Id="rId9" Type="http://schemas.openxmlformats.org/officeDocument/2006/relationships/image" Target="../media/image4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0E9A76A-6113-2B14-82A8-F8E29DCAF8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0" dirty="0"/>
              <a:t>Dave McMahon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8E297-2DA9-4408-B5AC-26424C776D0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noProof="0" dirty="0"/>
              <a:t>February ‘26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03176-D72B-71C5-F817-BB748753CA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noProof="0"/>
              <a:t>HPE internal use only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0BCE9-996D-0E8D-6C27-E848B650D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388CE4-E87A-43A8-A4DA-5AAB8529E0B0}" type="slidenum">
              <a:rPr lang="en-US" noProof="0" smtClean="0"/>
              <a:pPr/>
              <a:t>1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6DB5318-5C4A-7B71-64AD-550ECF07ED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HPE Data Fabric Telemetry Demo</a:t>
            </a:r>
          </a:p>
        </p:txBody>
      </p:sp>
    </p:spTree>
    <p:extLst>
      <p:ext uri="{BB962C8B-B14F-4D97-AF65-F5344CB8AC3E}">
        <p14:creationId xmlns:p14="http://schemas.microsoft.com/office/powerpoint/2010/main" val="2640861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7C29FC-F4A2-FCFB-D52C-30C78EF06D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 noProof="0"/>
              <a:t>HPE internal use only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C2CB08-E3C2-0389-8BD7-C33C6BC5EB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388CE4-E87A-43A8-A4DA-5AAB8529E0B0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D0D62C2-763C-8926-06CE-9D0D0C055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HPE Data Fabric Telemetry Demo</a:t>
            </a:r>
          </a:p>
        </p:txBody>
      </p:sp>
      <p:pic>
        <p:nvPicPr>
          <p:cNvPr id="6" name="Grafika 23">
            <a:extLst>
              <a:ext uri="{FF2B5EF4-FFF2-40B4-BE49-F238E27FC236}">
                <a16:creationId xmlns:a16="http://schemas.microsoft.com/office/drawing/2014/main" id="{7690545B-36D9-B632-B38D-8144CB2E3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77724" y="2541193"/>
            <a:ext cx="481394" cy="481394"/>
          </a:xfrm>
          <a:prstGeom prst="rect">
            <a:avLst/>
          </a:prstGeom>
        </p:spPr>
      </p:pic>
      <p:pic>
        <p:nvPicPr>
          <p:cNvPr id="9" name="Picture Placeholder 11">
            <a:extLst>
              <a:ext uri="{FF2B5EF4-FFF2-40B4-BE49-F238E27FC236}">
                <a16:creationId xmlns:a16="http://schemas.microsoft.com/office/drawing/2014/main" id="{A6D829A3-C72B-A706-9D9F-3A31A53DE1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7426" b="7426"/>
          <a:stretch/>
        </p:blipFill>
        <p:spPr>
          <a:xfrm>
            <a:off x="1389333" y="1381983"/>
            <a:ext cx="936000" cy="79698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4EAA36E-246B-70BE-04C1-7D3F03F7A930}"/>
              </a:ext>
            </a:extLst>
          </p:cNvPr>
          <p:cNvSpPr/>
          <p:nvPr/>
        </p:nvSpPr>
        <p:spPr>
          <a:xfrm>
            <a:off x="916054" y="1275347"/>
            <a:ext cx="1804737" cy="476450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B3A76E-7251-A85A-9A8A-3E450BC5A404}"/>
              </a:ext>
            </a:extLst>
          </p:cNvPr>
          <p:cNvSpPr txBox="1"/>
          <p:nvPr/>
        </p:nvSpPr>
        <p:spPr>
          <a:xfrm>
            <a:off x="4019472" y="5238944"/>
            <a:ext cx="1145727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200" i="1" dirty="0">
                <a:solidFill>
                  <a:schemeClr val="bg1"/>
                </a:solidFill>
              </a:rPr>
              <a:t>Data Fabric </a:t>
            </a:r>
          </a:p>
          <a:p>
            <a:pPr algn="ctr"/>
            <a:r>
              <a:rPr lang="en-CZ" sz="1200" i="1" dirty="0">
                <a:solidFill>
                  <a:schemeClr val="bg1"/>
                </a:solidFill>
              </a:rPr>
              <a:t>Bucket</a:t>
            </a:r>
          </a:p>
        </p:txBody>
      </p:sp>
      <p:pic>
        <p:nvPicPr>
          <p:cNvPr id="12" name="Picture Placeholder 15">
            <a:extLst>
              <a:ext uri="{FF2B5EF4-FFF2-40B4-BE49-F238E27FC236}">
                <a16:creationId xmlns:a16="http://schemas.microsoft.com/office/drawing/2014/main" id="{58FD187B-BFF7-66BD-88A4-33ED71A506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7426" b="7426"/>
          <a:stretch/>
        </p:blipFill>
        <p:spPr>
          <a:xfrm>
            <a:off x="5874307" y="1386251"/>
            <a:ext cx="936000" cy="79698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383D1E-8FAB-3EDD-1231-32A4BB86EA34}"/>
              </a:ext>
            </a:extLst>
          </p:cNvPr>
          <p:cNvSpPr/>
          <p:nvPr/>
        </p:nvSpPr>
        <p:spPr>
          <a:xfrm>
            <a:off x="3669069" y="1275347"/>
            <a:ext cx="5350593" cy="47645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288BE1-2E0D-6FC5-80E0-2C9413932083}"/>
              </a:ext>
            </a:extLst>
          </p:cNvPr>
          <p:cNvSpPr txBox="1"/>
          <p:nvPr/>
        </p:nvSpPr>
        <p:spPr>
          <a:xfrm>
            <a:off x="5439938" y="5863766"/>
            <a:ext cx="1804737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600" dirty="0">
                <a:solidFill>
                  <a:schemeClr val="bg1"/>
                </a:solidFill>
              </a:rPr>
              <a:t>HPE </a:t>
            </a:r>
            <a:r>
              <a:rPr lang="en-CZ" sz="1600" b="1" dirty="0">
                <a:solidFill>
                  <a:schemeClr val="bg1"/>
                </a:solidFill>
              </a:rPr>
              <a:t>Data Fabric</a:t>
            </a:r>
          </a:p>
        </p:txBody>
      </p:sp>
      <p:pic>
        <p:nvPicPr>
          <p:cNvPr id="17" name="Picture Placeholder 13">
            <a:extLst>
              <a:ext uri="{FF2B5EF4-FFF2-40B4-BE49-F238E27FC236}">
                <a16:creationId xmlns:a16="http://schemas.microsoft.com/office/drawing/2014/main" id="{F7DFF90C-5C1E-614E-896D-365998D90B6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7426" b="7426"/>
          <a:stretch/>
        </p:blipFill>
        <p:spPr>
          <a:xfrm>
            <a:off x="9744900" y="2336670"/>
            <a:ext cx="936000" cy="796984"/>
          </a:xfrm>
          <a:prstGeom prst="rect">
            <a:avLst/>
          </a:prstGeom>
        </p:spPr>
      </p:pic>
      <p:pic>
        <p:nvPicPr>
          <p:cNvPr id="18" name="Grafika 51">
            <a:extLst>
              <a:ext uri="{FF2B5EF4-FFF2-40B4-BE49-F238E27FC236}">
                <a16:creationId xmlns:a16="http://schemas.microsoft.com/office/drawing/2014/main" id="{D04A26E1-D4A9-6DD5-3AEE-1F3C8BBEF45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552387" y="4526309"/>
            <a:ext cx="532067" cy="456057"/>
          </a:xfrm>
          <a:prstGeom prst="rect">
            <a:avLst/>
          </a:prstGeom>
        </p:spPr>
      </p:pic>
      <p:pic>
        <p:nvPicPr>
          <p:cNvPr id="19" name="Picture Placeholder 13">
            <a:extLst>
              <a:ext uri="{FF2B5EF4-FFF2-40B4-BE49-F238E27FC236}">
                <a16:creationId xmlns:a16="http://schemas.microsoft.com/office/drawing/2014/main" id="{F437B004-6AED-0968-0A87-63A463C4DA5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7426" b="7426"/>
          <a:stretch/>
        </p:blipFill>
        <p:spPr>
          <a:xfrm>
            <a:off x="9744900" y="4349556"/>
            <a:ext cx="936000" cy="796984"/>
          </a:xfrm>
          <a:prstGeom prst="rect">
            <a:avLst/>
          </a:prstGeom>
        </p:spPr>
      </p:pic>
      <p:sp>
        <p:nvSpPr>
          <p:cNvPr id="20" name="Direct Access Storage 19">
            <a:extLst>
              <a:ext uri="{FF2B5EF4-FFF2-40B4-BE49-F238E27FC236}">
                <a16:creationId xmlns:a16="http://schemas.microsoft.com/office/drawing/2014/main" id="{855E394C-2165-D3A5-1EA4-672D6D6A872D}"/>
              </a:ext>
            </a:extLst>
          </p:cNvPr>
          <p:cNvSpPr/>
          <p:nvPr/>
        </p:nvSpPr>
        <p:spPr>
          <a:xfrm rot="16200000">
            <a:off x="4196340" y="4445842"/>
            <a:ext cx="791992" cy="560766"/>
          </a:xfrm>
          <a:prstGeom prst="flowChartMagneticDrum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14702036-A848-BDD9-6AA8-759C26733CFA}"/>
              </a:ext>
            </a:extLst>
          </p:cNvPr>
          <p:cNvSpPr/>
          <p:nvPr/>
        </p:nvSpPr>
        <p:spPr>
          <a:xfrm rot="5400000">
            <a:off x="6106325" y="1259823"/>
            <a:ext cx="431506" cy="2992638"/>
          </a:xfrm>
          <a:prstGeom prst="can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CZ" sz="1200" i="1" dirty="0"/>
          </a:p>
        </p:txBody>
      </p:sp>
      <p:sp>
        <p:nvSpPr>
          <p:cNvPr id="23" name="Snip Single Corner of Rectangle 22">
            <a:extLst>
              <a:ext uri="{FF2B5EF4-FFF2-40B4-BE49-F238E27FC236}">
                <a16:creationId xmlns:a16="http://schemas.microsoft.com/office/drawing/2014/main" id="{3EAF5D72-5CE9-DED7-71B6-3C49D1D767DC}"/>
              </a:ext>
            </a:extLst>
          </p:cNvPr>
          <p:cNvSpPr/>
          <p:nvPr/>
        </p:nvSpPr>
        <p:spPr>
          <a:xfrm>
            <a:off x="5709652" y="4354547"/>
            <a:ext cx="1028319" cy="791993"/>
          </a:xfrm>
          <a:prstGeom prst="snip1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24" name="Snip Single Corner of Rectangle 23">
            <a:extLst>
              <a:ext uri="{FF2B5EF4-FFF2-40B4-BE49-F238E27FC236}">
                <a16:creationId xmlns:a16="http://schemas.microsoft.com/office/drawing/2014/main" id="{8101CFD3-9722-E5D3-0F74-AEB7931C633F}"/>
              </a:ext>
            </a:extLst>
          </p:cNvPr>
          <p:cNvSpPr/>
          <p:nvPr/>
        </p:nvSpPr>
        <p:spPr>
          <a:xfrm>
            <a:off x="7557737" y="4005115"/>
            <a:ext cx="664056" cy="350078"/>
          </a:xfrm>
          <a:prstGeom prst="snip1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900" dirty="0"/>
              <a:t>Best</a:t>
            </a:r>
          </a:p>
          <a:p>
            <a:pPr algn="ctr"/>
            <a:r>
              <a:rPr lang="en-CZ" sz="900" dirty="0"/>
              <a:t>lap</a:t>
            </a:r>
          </a:p>
        </p:txBody>
      </p:sp>
      <p:sp>
        <p:nvSpPr>
          <p:cNvPr id="25" name="Snip Single Corner of Rectangle 24">
            <a:extLst>
              <a:ext uri="{FF2B5EF4-FFF2-40B4-BE49-F238E27FC236}">
                <a16:creationId xmlns:a16="http://schemas.microsoft.com/office/drawing/2014/main" id="{7549CB97-AB10-0192-8F62-C75FBF596154}"/>
              </a:ext>
            </a:extLst>
          </p:cNvPr>
          <p:cNvSpPr/>
          <p:nvPr/>
        </p:nvSpPr>
        <p:spPr>
          <a:xfrm>
            <a:off x="7557737" y="5182145"/>
            <a:ext cx="664056" cy="350078"/>
          </a:xfrm>
          <a:prstGeom prst="snip1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L</a:t>
            </a:r>
            <a:r>
              <a:rPr lang="en-CZ" sz="900" dirty="0"/>
              <a:t>eader</a:t>
            </a:r>
          </a:p>
          <a:p>
            <a:pPr algn="ctr"/>
            <a:r>
              <a:rPr lang="en-CZ" sz="900" dirty="0"/>
              <a:t>board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52BA7A6-3505-9297-CCF0-20666E21F470}"/>
              </a:ext>
            </a:extLst>
          </p:cNvPr>
          <p:cNvSpPr txBox="1"/>
          <p:nvPr/>
        </p:nvSpPr>
        <p:spPr>
          <a:xfrm>
            <a:off x="10688901" y="4351039"/>
            <a:ext cx="1487133" cy="828432"/>
          </a:xfrm>
          <a:prstGeom prst="rect">
            <a:avLst/>
          </a:prstGeom>
          <a:solidFill>
            <a:schemeClr val="tx1"/>
          </a:solidFill>
        </p:spPr>
        <p:txBody>
          <a:bodyPr wrap="square" lIns="90170" tIns="90170" rIns="90170" bIns="90170" rtlCol="0" anchor="ctr">
            <a:spAutoFit/>
          </a:bodyPr>
          <a:lstStyle/>
          <a:p>
            <a:r>
              <a:rPr lang="en-CZ" sz="1400" b="1" dirty="0">
                <a:solidFill>
                  <a:schemeClr val="bg1"/>
                </a:solidFill>
              </a:rPr>
              <a:t>Historical</a:t>
            </a:r>
            <a:r>
              <a:rPr lang="en-CZ" sz="1400" dirty="0">
                <a:solidFill>
                  <a:schemeClr val="bg1"/>
                </a:solidFill>
              </a:rPr>
              <a:t> telemetry dashboard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585A192-F106-54F8-F591-F84D4D9B6A4B}"/>
              </a:ext>
            </a:extLst>
          </p:cNvPr>
          <p:cNvCxnSpPr>
            <a:cxnSpLocks/>
          </p:cNvCxnSpPr>
          <p:nvPr/>
        </p:nvCxnSpPr>
        <p:spPr>
          <a:xfrm>
            <a:off x="5034896" y="4750544"/>
            <a:ext cx="554861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DD17C9A-32E4-6460-DF7B-793D020B2FC5}"/>
              </a:ext>
            </a:extLst>
          </p:cNvPr>
          <p:cNvCxnSpPr>
            <a:cxnSpLocks/>
          </p:cNvCxnSpPr>
          <p:nvPr/>
        </p:nvCxnSpPr>
        <p:spPr>
          <a:xfrm>
            <a:off x="6840097" y="4750544"/>
            <a:ext cx="373923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1154A61-B561-5D24-C583-FA6FAAB111C6}"/>
              </a:ext>
            </a:extLst>
          </p:cNvPr>
          <p:cNvCxnSpPr>
            <a:cxnSpLocks/>
          </p:cNvCxnSpPr>
          <p:nvPr/>
        </p:nvCxnSpPr>
        <p:spPr>
          <a:xfrm>
            <a:off x="7214020" y="4180154"/>
            <a:ext cx="0" cy="1207474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D2FE844B-D32A-7AFB-41B9-05A573F3432D}"/>
              </a:ext>
            </a:extLst>
          </p:cNvPr>
          <p:cNvSpPr txBox="1"/>
          <p:nvPr/>
        </p:nvSpPr>
        <p:spPr>
          <a:xfrm>
            <a:off x="5604788" y="5238944"/>
            <a:ext cx="1145727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200" i="1" dirty="0">
                <a:solidFill>
                  <a:schemeClr val="bg1"/>
                </a:solidFill>
              </a:rPr>
              <a:t>Data Fabric </a:t>
            </a:r>
          </a:p>
          <a:p>
            <a:pPr algn="ctr"/>
            <a:r>
              <a:rPr lang="en-CZ" sz="1200" i="1" dirty="0">
                <a:solidFill>
                  <a:schemeClr val="bg1"/>
                </a:solidFill>
              </a:rPr>
              <a:t>Binary Table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AB60BA5-196C-19F0-D570-33EA387EF692}"/>
              </a:ext>
            </a:extLst>
          </p:cNvPr>
          <p:cNvCxnSpPr>
            <a:cxnSpLocks/>
          </p:cNvCxnSpPr>
          <p:nvPr/>
        </p:nvCxnSpPr>
        <p:spPr>
          <a:xfrm>
            <a:off x="7214020" y="4180154"/>
            <a:ext cx="261326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E5F398B-CE9E-5378-4155-EAD8EFEE111F}"/>
              </a:ext>
            </a:extLst>
          </p:cNvPr>
          <p:cNvCxnSpPr>
            <a:cxnSpLocks/>
          </p:cNvCxnSpPr>
          <p:nvPr/>
        </p:nvCxnSpPr>
        <p:spPr>
          <a:xfrm>
            <a:off x="7214020" y="5388969"/>
            <a:ext cx="261326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847DC26A-25C4-541C-F5CA-066AF4648A76}"/>
              </a:ext>
            </a:extLst>
          </p:cNvPr>
          <p:cNvCxnSpPr>
            <a:cxnSpLocks/>
          </p:cNvCxnSpPr>
          <p:nvPr/>
        </p:nvCxnSpPr>
        <p:spPr>
          <a:xfrm>
            <a:off x="8294674" y="4180154"/>
            <a:ext cx="261326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7F30780-52F1-2855-C6C5-BF017D3ADA9D}"/>
              </a:ext>
            </a:extLst>
          </p:cNvPr>
          <p:cNvCxnSpPr>
            <a:cxnSpLocks/>
          </p:cNvCxnSpPr>
          <p:nvPr/>
        </p:nvCxnSpPr>
        <p:spPr>
          <a:xfrm>
            <a:off x="8294674" y="5388969"/>
            <a:ext cx="261326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A10DDDF-6F44-A27A-F018-7EF6522E99FE}"/>
              </a:ext>
            </a:extLst>
          </p:cNvPr>
          <p:cNvCxnSpPr>
            <a:cxnSpLocks/>
          </p:cNvCxnSpPr>
          <p:nvPr/>
        </p:nvCxnSpPr>
        <p:spPr>
          <a:xfrm>
            <a:off x="8556000" y="4180154"/>
            <a:ext cx="0" cy="1207474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F4118572-54BE-118B-2732-21ECFD57645B}"/>
              </a:ext>
            </a:extLst>
          </p:cNvPr>
          <p:cNvSpPr txBox="1"/>
          <p:nvPr/>
        </p:nvSpPr>
        <p:spPr>
          <a:xfrm>
            <a:off x="4812482" y="2974481"/>
            <a:ext cx="2689881" cy="352174"/>
          </a:xfrm>
          <a:prstGeom prst="rect">
            <a:avLst/>
          </a:prstGeom>
          <a:noFill/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200" i="1" dirty="0">
                <a:solidFill>
                  <a:schemeClr val="bg1"/>
                </a:solidFill>
              </a:rPr>
              <a:t>Data Fabric Stream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B224CFE-5211-DD76-9889-C9587ACABD2D}"/>
              </a:ext>
            </a:extLst>
          </p:cNvPr>
          <p:cNvSpPr txBox="1"/>
          <p:nvPr/>
        </p:nvSpPr>
        <p:spPr>
          <a:xfrm>
            <a:off x="1062708" y="5870952"/>
            <a:ext cx="1485666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400" dirty="0">
                <a:solidFill>
                  <a:schemeClr val="bg1"/>
                </a:solidFill>
              </a:rPr>
              <a:t>iRacing Host</a:t>
            </a:r>
            <a:endParaRPr lang="en-CZ" sz="1400" b="1" dirty="0">
              <a:solidFill>
                <a:schemeClr val="bg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65AB414-EE99-F9CD-2249-3A0A3C98C492}"/>
              </a:ext>
            </a:extLst>
          </p:cNvPr>
          <p:cNvSpPr txBox="1"/>
          <p:nvPr/>
        </p:nvSpPr>
        <p:spPr>
          <a:xfrm>
            <a:off x="10688901" y="2285058"/>
            <a:ext cx="1487133" cy="828432"/>
          </a:xfrm>
          <a:prstGeom prst="rect">
            <a:avLst/>
          </a:prstGeom>
          <a:solidFill>
            <a:schemeClr val="tx1"/>
          </a:solidFill>
        </p:spPr>
        <p:txBody>
          <a:bodyPr wrap="square" lIns="90170" tIns="90170" rIns="90170" bIns="90170" rtlCol="0" anchor="ctr">
            <a:spAutoFit/>
          </a:bodyPr>
          <a:lstStyle/>
          <a:p>
            <a:r>
              <a:rPr lang="en-CZ" sz="1400" b="1" dirty="0">
                <a:solidFill>
                  <a:schemeClr val="bg1"/>
                </a:solidFill>
              </a:rPr>
              <a:t>Real-time</a:t>
            </a:r>
            <a:r>
              <a:rPr lang="en-CZ" sz="1400" dirty="0">
                <a:solidFill>
                  <a:schemeClr val="bg1"/>
                </a:solidFill>
              </a:rPr>
              <a:t> telemetry dashboard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6789AD-6015-D3AF-7362-49556B6A78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258" y="4492796"/>
            <a:ext cx="924919" cy="480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D76DB164-708A-B025-6536-BF98C3F69A64}"/>
              </a:ext>
            </a:extLst>
          </p:cNvPr>
          <p:cNvSpPr txBox="1"/>
          <p:nvPr/>
        </p:nvSpPr>
        <p:spPr>
          <a:xfrm>
            <a:off x="1245556" y="3121297"/>
            <a:ext cx="1145727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200" i="1" dirty="0">
                <a:solidFill>
                  <a:schemeClr val="bg1"/>
                </a:solidFill>
              </a:rPr>
              <a:t>Real-Time</a:t>
            </a:r>
          </a:p>
          <a:p>
            <a:pPr algn="ctr"/>
            <a:r>
              <a:rPr lang="en-CZ" sz="1200" i="1" dirty="0">
                <a:solidFill>
                  <a:schemeClr val="bg1"/>
                </a:solidFill>
              </a:rPr>
              <a:t> Race Telemetry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697E15B-695C-F3A9-B639-274AF2E08B51}"/>
              </a:ext>
            </a:extLst>
          </p:cNvPr>
          <p:cNvSpPr txBox="1"/>
          <p:nvPr/>
        </p:nvSpPr>
        <p:spPr>
          <a:xfrm>
            <a:off x="1245556" y="5104465"/>
            <a:ext cx="1145727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200" i="1" dirty="0">
                <a:solidFill>
                  <a:schemeClr val="bg1"/>
                </a:solidFill>
              </a:rPr>
              <a:t>Historical</a:t>
            </a:r>
          </a:p>
          <a:p>
            <a:pPr algn="ctr"/>
            <a:r>
              <a:rPr lang="en-CZ" sz="1200" i="1" dirty="0">
                <a:solidFill>
                  <a:schemeClr val="bg1"/>
                </a:solidFill>
              </a:rPr>
              <a:t> Race Telemetry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11EA4336-0460-C0F8-D79B-8DC3F7CC1018}"/>
              </a:ext>
            </a:extLst>
          </p:cNvPr>
          <p:cNvSpPr/>
          <p:nvPr/>
        </p:nvSpPr>
        <p:spPr>
          <a:xfrm>
            <a:off x="2548374" y="2685650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F27C0C96-41DA-23BF-4E54-C82CD81F83C4}"/>
              </a:ext>
            </a:extLst>
          </p:cNvPr>
          <p:cNvSpPr/>
          <p:nvPr/>
        </p:nvSpPr>
        <p:spPr>
          <a:xfrm>
            <a:off x="3507040" y="2685650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2EDF1BA4-4013-E9FC-9B27-85321FF0BE78}"/>
              </a:ext>
            </a:extLst>
          </p:cNvPr>
          <p:cNvSpPr/>
          <p:nvPr/>
        </p:nvSpPr>
        <p:spPr>
          <a:xfrm>
            <a:off x="2540923" y="4658716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A9E725FE-ED50-77BA-B733-D2F5691530DB}"/>
              </a:ext>
            </a:extLst>
          </p:cNvPr>
          <p:cNvSpPr/>
          <p:nvPr/>
        </p:nvSpPr>
        <p:spPr>
          <a:xfrm>
            <a:off x="3497909" y="4658716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1AA16286-5A2D-CA77-D8C9-D5C255BCFFE8}"/>
              </a:ext>
            </a:extLst>
          </p:cNvPr>
          <p:cNvSpPr/>
          <p:nvPr/>
        </p:nvSpPr>
        <p:spPr>
          <a:xfrm>
            <a:off x="8848714" y="2685650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34F2A09D-1126-25E3-5A95-EB33065CECFD}"/>
              </a:ext>
            </a:extLst>
          </p:cNvPr>
          <p:cNvSpPr/>
          <p:nvPr/>
        </p:nvSpPr>
        <p:spPr>
          <a:xfrm>
            <a:off x="8848714" y="4652429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D320895-41A8-783C-F5D7-AC9E5CC49334}"/>
              </a:ext>
            </a:extLst>
          </p:cNvPr>
          <p:cNvCxnSpPr>
            <a:cxnSpLocks/>
          </p:cNvCxnSpPr>
          <p:nvPr/>
        </p:nvCxnSpPr>
        <p:spPr>
          <a:xfrm>
            <a:off x="2286421" y="4754337"/>
            <a:ext cx="1733051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AE90B6B-4818-CFA3-F3C7-54E7DD43FEF8}"/>
              </a:ext>
            </a:extLst>
          </p:cNvPr>
          <p:cNvCxnSpPr>
            <a:cxnSpLocks/>
          </p:cNvCxnSpPr>
          <p:nvPr/>
        </p:nvCxnSpPr>
        <p:spPr>
          <a:xfrm>
            <a:off x="8017565" y="2780541"/>
            <a:ext cx="1562394" cy="0"/>
          </a:xfrm>
          <a:prstGeom prst="line">
            <a:avLst/>
          </a:prstGeom>
          <a:ln w="19050">
            <a:solidFill>
              <a:schemeClr val="accent6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DBA640A-1615-B813-3FFD-B6E8C3EFF6DA}"/>
              </a:ext>
            </a:extLst>
          </p:cNvPr>
          <p:cNvCxnSpPr>
            <a:cxnSpLocks/>
          </p:cNvCxnSpPr>
          <p:nvPr/>
        </p:nvCxnSpPr>
        <p:spPr>
          <a:xfrm>
            <a:off x="8556000" y="4750544"/>
            <a:ext cx="1023959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2319EB8-E94F-39CC-DC5F-45B5EF635525}"/>
              </a:ext>
            </a:extLst>
          </p:cNvPr>
          <p:cNvCxnSpPr>
            <a:cxnSpLocks/>
          </p:cNvCxnSpPr>
          <p:nvPr/>
        </p:nvCxnSpPr>
        <p:spPr>
          <a:xfrm>
            <a:off x="2286421" y="2780541"/>
            <a:ext cx="2305914" cy="0"/>
          </a:xfrm>
          <a:prstGeom prst="line">
            <a:avLst/>
          </a:prstGeom>
          <a:ln w="19050">
            <a:solidFill>
              <a:schemeClr val="accent6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59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B66CF-D0C3-148E-B6AA-D1FCED127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8485F5-B732-B084-44EF-826F662303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 noProof="0" dirty="0"/>
              <a:t>HPE internal use only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18DD2F-09EF-CD26-B9FB-9E9F9E89B7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388CE4-E87A-43A8-A4DA-5AAB8529E0B0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EAD25E6-0243-2CBF-4947-5A4D41D1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HPE Data Fabric Telemetry Demo</a:t>
            </a:r>
          </a:p>
        </p:txBody>
      </p:sp>
      <p:pic>
        <p:nvPicPr>
          <p:cNvPr id="6" name="Grafika 23">
            <a:extLst>
              <a:ext uri="{FF2B5EF4-FFF2-40B4-BE49-F238E27FC236}">
                <a16:creationId xmlns:a16="http://schemas.microsoft.com/office/drawing/2014/main" id="{4957BF48-8271-E720-3BB0-E2B7504E1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77724" y="2541193"/>
            <a:ext cx="481394" cy="481394"/>
          </a:xfrm>
          <a:prstGeom prst="rect">
            <a:avLst/>
          </a:prstGeom>
        </p:spPr>
      </p:pic>
      <p:pic>
        <p:nvPicPr>
          <p:cNvPr id="9" name="Picture Placeholder 11">
            <a:extLst>
              <a:ext uri="{FF2B5EF4-FFF2-40B4-BE49-F238E27FC236}">
                <a16:creationId xmlns:a16="http://schemas.microsoft.com/office/drawing/2014/main" id="{CF81A26C-CF1D-33A6-E2C7-3B3B91F833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7426" b="7426"/>
          <a:stretch/>
        </p:blipFill>
        <p:spPr>
          <a:xfrm>
            <a:off x="1389333" y="1381983"/>
            <a:ext cx="936000" cy="79698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94DFDA0-3DAA-8537-96C1-5D91C901F9B8}"/>
              </a:ext>
            </a:extLst>
          </p:cNvPr>
          <p:cNvSpPr/>
          <p:nvPr/>
        </p:nvSpPr>
        <p:spPr>
          <a:xfrm>
            <a:off x="916054" y="1275347"/>
            <a:ext cx="1804737" cy="476450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1E35B5-08CE-7019-6499-2229868A18C0}"/>
              </a:ext>
            </a:extLst>
          </p:cNvPr>
          <p:cNvSpPr txBox="1"/>
          <p:nvPr/>
        </p:nvSpPr>
        <p:spPr>
          <a:xfrm>
            <a:off x="4019472" y="5238944"/>
            <a:ext cx="1145727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200" i="1" dirty="0">
                <a:solidFill>
                  <a:schemeClr val="bg1"/>
                </a:solidFill>
              </a:rPr>
              <a:t>Data Fabric </a:t>
            </a:r>
          </a:p>
          <a:p>
            <a:pPr algn="ctr"/>
            <a:r>
              <a:rPr lang="en-CZ" sz="1200" i="1" dirty="0">
                <a:solidFill>
                  <a:schemeClr val="bg1"/>
                </a:solidFill>
              </a:rPr>
              <a:t>Bucket</a:t>
            </a:r>
          </a:p>
        </p:txBody>
      </p:sp>
      <p:pic>
        <p:nvPicPr>
          <p:cNvPr id="12" name="Picture Placeholder 15">
            <a:extLst>
              <a:ext uri="{FF2B5EF4-FFF2-40B4-BE49-F238E27FC236}">
                <a16:creationId xmlns:a16="http://schemas.microsoft.com/office/drawing/2014/main" id="{06F8350D-21DB-CD8B-5ACA-C5E7192352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7426" b="7426"/>
          <a:stretch/>
        </p:blipFill>
        <p:spPr>
          <a:xfrm>
            <a:off x="5874307" y="1386251"/>
            <a:ext cx="936000" cy="79698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4FB27C5-0C0E-F14D-5864-4F48250AFABE}"/>
              </a:ext>
            </a:extLst>
          </p:cNvPr>
          <p:cNvSpPr/>
          <p:nvPr/>
        </p:nvSpPr>
        <p:spPr>
          <a:xfrm>
            <a:off x="3669069" y="1275347"/>
            <a:ext cx="5350593" cy="47645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A3F039-CEAE-EE34-6B53-6ACF14E7D44A}"/>
              </a:ext>
            </a:extLst>
          </p:cNvPr>
          <p:cNvSpPr txBox="1"/>
          <p:nvPr/>
        </p:nvSpPr>
        <p:spPr>
          <a:xfrm>
            <a:off x="5439938" y="5863766"/>
            <a:ext cx="1804737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600" dirty="0">
                <a:solidFill>
                  <a:schemeClr val="bg1"/>
                </a:solidFill>
              </a:rPr>
              <a:t>HPE </a:t>
            </a:r>
            <a:r>
              <a:rPr lang="en-CZ" sz="1600" b="1" dirty="0">
                <a:solidFill>
                  <a:schemeClr val="bg1"/>
                </a:solidFill>
              </a:rPr>
              <a:t>Data Fabric</a:t>
            </a:r>
          </a:p>
        </p:txBody>
      </p:sp>
      <p:pic>
        <p:nvPicPr>
          <p:cNvPr id="17" name="Picture Placeholder 13">
            <a:extLst>
              <a:ext uri="{FF2B5EF4-FFF2-40B4-BE49-F238E27FC236}">
                <a16:creationId xmlns:a16="http://schemas.microsoft.com/office/drawing/2014/main" id="{5F2E436F-94DC-578E-0F2B-86BBD42858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7426" b="7426"/>
          <a:stretch/>
        </p:blipFill>
        <p:spPr>
          <a:xfrm>
            <a:off x="9744900" y="2336670"/>
            <a:ext cx="936000" cy="796984"/>
          </a:xfrm>
          <a:prstGeom prst="rect">
            <a:avLst/>
          </a:prstGeom>
        </p:spPr>
      </p:pic>
      <p:pic>
        <p:nvPicPr>
          <p:cNvPr id="18" name="Grafika 51">
            <a:extLst>
              <a:ext uri="{FF2B5EF4-FFF2-40B4-BE49-F238E27FC236}">
                <a16:creationId xmlns:a16="http://schemas.microsoft.com/office/drawing/2014/main" id="{4F68D588-A3AB-DC86-6A56-487F1F9A6CC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552387" y="4526309"/>
            <a:ext cx="532067" cy="456057"/>
          </a:xfrm>
          <a:prstGeom prst="rect">
            <a:avLst/>
          </a:prstGeom>
        </p:spPr>
      </p:pic>
      <p:pic>
        <p:nvPicPr>
          <p:cNvPr id="19" name="Picture Placeholder 13">
            <a:extLst>
              <a:ext uri="{FF2B5EF4-FFF2-40B4-BE49-F238E27FC236}">
                <a16:creationId xmlns:a16="http://schemas.microsoft.com/office/drawing/2014/main" id="{5CF71706-0B93-3FE4-9830-E25A0C4B23E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7426" b="7426"/>
          <a:stretch/>
        </p:blipFill>
        <p:spPr>
          <a:xfrm>
            <a:off x="9744900" y="4349556"/>
            <a:ext cx="936000" cy="796984"/>
          </a:xfrm>
          <a:prstGeom prst="rect">
            <a:avLst/>
          </a:prstGeom>
        </p:spPr>
      </p:pic>
      <p:sp>
        <p:nvSpPr>
          <p:cNvPr id="20" name="Direct Access Storage 19">
            <a:extLst>
              <a:ext uri="{FF2B5EF4-FFF2-40B4-BE49-F238E27FC236}">
                <a16:creationId xmlns:a16="http://schemas.microsoft.com/office/drawing/2014/main" id="{7DE8E243-BC8D-C8B6-B972-7B77A0F0D681}"/>
              </a:ext>
            </a:extLst>
          </p:cNvPr>
          <p:cNvSpPr/>
          <p:nvPr/>
        </p:nvSpPr>
        <p:spPr>
          <a:xfrm rot="16200000">
            <a:off x="4196340" y="4445842"/>
            <a:ext cx="791992" cy="560766"/>
          </a:xfrm>
          <a:prstGeom prst="flowChartMagneticDrum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BBB2CA78-5CEB-60EB-AAE5-3AE49EA7151C}"/>
              </a:ext>
            </a:extLst>
          </p:cNvPr>
          <p:cNvSpPr/>
          <p:nvPr/>
        </p:nvSpPr>
        <p:spPr>
          <a:xfrm rot="5400000">
            <a:off x="6106325" y="1259823"/>
            <a:ext cx="431506" cy="2992638"/>
          </a:xfrm>
          <a:prstGeom prst="can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CZ" sz="1200" i="1" dirty="0"/>
          </a:p>
        </p:txBody>
      </p:sp>
      <p:sp>
        <p:nvSpPr>
          <p:cNvPr id="23" name="Snip Single Corner of Rectangle 22">
            <a:extLst>
              <a:ext uri="{FF2B5EF4-FFF2-40B4-BE49-F238E27FC236}">
                <a16:creationId xmlns:a16="http://schemas.microsoft.com/office/drawing/2014/main" id="{22D0405E-34FC-0F08-7F60-6001D9077EC8}"/>
              </a:ext>
            </a:extLst>
          </p:cNvPr>
          <p:cNvSpPr/>
          <p:nvPr/>
        </p:nvSpPr>
        <p:spPr>
          <a:xfrm>
            <a:off x="5709652" y="4354547"/>
            <a:ext cx="1028319" cy="791993"/>
          </a:xfrm>
          <a:prstGeom prst="snip1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24" name="Snip Single Corner of Rectangle 23">
            <a:extLst>
              <a:ext uri="{FF2B5EF4-FFF2-40B4-BE49-F238E27FC236}">
                <a16:creationId xmlns:a16="http://schemas.microsoft.com/office/drawing/2014/main" id="{8F80CA03-2311-B972-52BB-41FA81C6FF58}"/>
              </a:ext>
            </a:extLst>
          </p:cNvPr>
          <p:cNvSpPr/>
          <p:nvPr/>
        </p:nvSpPr>
        <p:spPr>
          <a:xfrm>
            <a:off x="7557737" y="4005115"/>
            <a:ext cx="664056" cy="350078"/>
          </a:xfrm>
          <a:prstGeom prst="snip1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900" dirty="0"/>
              <a:t>Best</a:t>
            </a:r>
          </a:p>
          <a:p>
            <a:pPr algn="ctr"/>
            <a:r>
              <a:rPr lang="en-CZ" sz="900" dirty="0"/>
              <a:t>lap</a:t>
            </a:r>
          </a:p>
        </p:txBody>
      </p:sp>
      <p:sp>
        <p:nvSpPr>
          <p:cNvPr id="25" name="Snip Single Corner of Rectangle 24">
            <a:extLst>
              <a:ext uri="{FF2B5EF4-FFF2-40B4-BE49-F238E27FC236}">
                <a16:creationId xmlns:a16="http://schemas.microsoft.com/office/drawing/2014/main" id="{E03AB63B-66A2-BD71-E9F6-E6CB6AACBD70}"/>
              </a:ext>
            </a:extLst>
          </p:cNvPr>
          <p:cNvSpPr/>
          <p:nvPr/>
        </p:nvSpPr>
        <p:spPr>
          <a:xfrm>
            <a:off x="7557737" y="5182145"/>
            <a:ext cx="664056" cy="350078"/>
          </a:xfrm>
          <a:prstGeom prst="snip1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L</a:t>
            </a:r>
            <a:r>
              <a:rPr lang="en-CZ" sz="900" dirty="0"/>
              <a:t>eader</a:t>
            </a:r>
          </a:p>
          <a:p>
            <a:pPr algn="ctr"/>
            <a:r>
              <a:rPr lang="en-CZ" sz="900" dirty="0"/>
              <a:t>board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613111-3D0D-398E-D65B-C0C287DC41E9}"/>
              </a:ext>
            </a:extLst>
          </p:cNvPr>
          <p:cNvSpPr txBox="1"/>
          <p:nvPr/>
        </p:nvSpPr>
        <p:spPr>
          <a:xfrm>
            <a:off x="10688901" y="4351039"/>
            <a:ext cx="1487133" cy="828432"/>
          </a:xfrm>
          <a:prstGeom prst="rect">
            <a:avLst/>
          </a:prstGeom>
          <a:solidFill>
            <a:schemeClr val="tx1"/>
          </a:solidFill>
        </p:spPr>
        <p:txBody>
          <a:bodyPr wrap="square" lIns="90170" tIns="90170" rIns="90170" bIns="90170" rtlCol="0" anchor="ctr">
            <a:spAutoFit/>
          </a:bodyPr>
          <a:lstStyle/>
          <a:p>
            <a:r>
              <a:rPr lang="en-CZ" sz="1400" b="1" dirty="0">
                <a:solidFill>
                  <a:schemeClr val="bg1"/>
                </a:solidFill>
              </a:rPr>
              <a:t>Historical</a:t>
            </a:r>
            <a:r>
              <a:rPr lang="en-CZ" sz="1400" dirty="0">
                <a:solidFill>
                  <a:schemeClr val="bg1"/>
                </a:solidFill>
              </a:rPr>
              <a:t> telemetry dashboard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2F0093F-0E3C-FB29-1ED4-FC7CCAC04384}"/>
              </a:ext>
            </a:extLst>
          </p:cNvPr>
          <p:cNvCxnSpPr>
            <a:cxnSpLocks/>
          </p:cNvCxnSpPr>
          <p:nvPr/>
        </p:nvCxnSpPr>
        <p:spPr>
          <a:xfrm>
            <a:off x="5034896" y="4750544"/>
            <a:ext cx="554861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D245E56-8F5A-A0C9-FB48-FA3E35F99F6D}"/>
              </a:ext>
            </a:extLst>
          </p:cNvPr>
          <p:cNvCxnSpPr>
            <a:cxnSpLocks/>
          </p:cNvCxnSpPr>
          <p:nvPr/>
        </p:nvCxnSpPr>
        <p:spPr>
          <a:xfrm>
            <a:off x="6840097" y="4750544"/>
            <a:ext cx="373923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42CA0B8-E2A7-0408-B859-0AF6BC85A54A}"/>
              </a:ext>
            </a:extLst>
          </p:cNvPr>
          <p:cNvCxnSpPr>
            <a:cxnSpLocks/>
          </p:cNvCxnSpPr>
          <p:nvPr/>
        </p:nvCxnSpPr>
        <p:spPr>
          <a:xfrm>
            <a:off x="7214020" y="4180154"/>
            <a:ext cx="0" cy="1207474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6E9E4473-C61E-2ABB-9E67-63DD5DF582DC}"/>
              </a:ext>
            </a:extLst>
          </p:cNvPr>
          <p:cNvSpPr txBox="1"/>
          <p:nvPr/>
        </p:nvSpPr>
        <p:spPr>
          <a:xfrm>
            <a:off x="5604788" y="5238944"/>
            <a:ext cx="1145727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200" i="1" dirty="0">
                <a:solidFill>
                  <a:schemeClr val="bg1"/>
                </a:solidFill>
              </a:rPr>
              <a:t>Data Fabric </a:t>
            </a:r>
          </a:p>
          <a:p>
            <a:pPr algn="ctr"/>
            <a:r>
              <a:rPr lang="en-CZ" sz="1200" i="1" dirty="0">
                <a:solidFill>
                  <a:schemeClr val="bg1"/>
                </a:solidFill>
              </a:rPr>
              <a:t>Binary Table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A9AF329-F25B-733F-0164-A626304F5D08}"/>
              </a:ext>
            </a:extLst>
          </p:cNvPr>
          <p:cNvCxnSpPr>
            <a:cxnSpLocks/>
          </p:cNvCxnSpPr>
          <p:nvPr/>
        </p:nvCxnSpPr>
        <p:spPr>
          <a:xfrm>
            <a:off x="7214020" y="4180154"/>
            <a:ext cx="261326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AC6B24C-F32F-EED5-8C47-C050F6B542C1}"/>
              </a:ext>
            </a:extLst>
          </p:cNvPr>
          <p:cNvCxnSpPr>
            <a:cxnSpLocks/>
          </p:cNvCxnSpPr>
          <p:nvPr/>
        </p:nvCxnSpPr>
        <p:spPr>
          <a:xfrm>
            <a:off x="7214020" y="5388969"/>
            <a:ext cx="261326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801D08F-409F-CC15-A82B-46EB82E9EB75}"/>
              </a:ext>
            </a:extLst>
          </p:cNvPr>
          <p:cNvCxnSpPr>
            <a:cxnSpLocks/>
          </p:cNvCxnSpPr>
          <p:nvPr/>
        </p:nvCxnSpPr>
        <p:spPr>
          <a:xfrm>
            <a:off x="8294674" y="4180154"/>
            <a:ext cx="261326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21353927-47CE-D929-A8F7-5B7F32C37E7F}"/>
              </a:ext>
            </a:extLst>
          </p:cNvPr>
          <p:cNvCxnSpPr>
            <a:cxnSpLocks/>
          </p:cNvCxnSpPr>
          <p:nvPr/>
        </p:nvCxnSpPr>
        <p:spPr>
          <a:xfrm>
            <a:off x="8294674" y="5388969"/>
            <a:ext cx="261326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ACD8E49-6322-06A9-F3F8-53649607E4D0}"/>
              </a:ext>
            </a:extLst>
          </p:cNvPr>
          <p:cNvCxnSpPr>
            <a:cxnSpLocks/>
          </p:cNvCxnSpPr>
          <p:nvPr/>
        </p:nvCxnSpPr>
        <p:spPr>
          <a:xfrm>
            <a:off x="8556000" y="4180154"/>
            <a:ext cx="0" cy="1207474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7F9D3601-0934-47CC-AB55-1B59D155E0CC}"/>
              </a:ext>
            </a:extLst>
          </p:cNvPr>
          <p:cNvSpPr txBox="1"/>
          <p:nvPr/>
        </p:nvSpPr>
        <p:spPr>
          <a:xfrm>
            <a:off x="4812482" y="2974481"/>
            <a:ext cx="2689881" cy="352174"/>
          </a:xfrm>
          <a:prstGeom prst="rect">
            <a:avLst/>
          </a:prstGeom>
          <a:noFill/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200" i="1" dirty="0">
                <a:solidFill>
                  <a:schemeClr val="bg1"/>
                </a:solidFill>
              </a:rPr>
              <a:t>Data Fabric Stream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5E08D4C-F306-D75B-5FB9-260B35E52453}"/>
              </a:ext>
            </a:extLst>
          </p:cNvPr>
          <p:cNvSpPr txBox="1"/>
          <p:nvPr/>
        </p:nvSpPr>
        <p:spPr>
          <a:xfrm>
            <a:off x="1062708" y="5870952"/>
            <a:ext cx="1485666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400" dirty="0">
                <a:solidFill>
                  <a:schemeClr val="bg1"/>
                </a:solidFill>
              </a:rPr>
              <a:t>iRacing Host</a:t>
            </a:r>
            <a:endParaRPr lang="en-CZ" sz="1400" b="1" dirty="0">
              <a:solidFill>
                <a:schemeClr val="bg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F721503-4599-693A-D44C-4AE420C98B8B}"/>
              </a:ext>
            </a:extLst>
          </p:cNvPr>
          <p:cNvSpPr txBox="1"/>
          <p:nvPr/>
        </p:nvSpPr>
        <p:spPr>
          <a:xfrm>
            <a:off x="10688901" y="2285058"/>
            <a:ext cx="1487133" cy="828432"/>
          </a:xfrm>
          <a:prstGeom prst="rect">
            <a:avLst/>
          </a:prstGeom>
          <a:solidFill>
            <a:schemeClr val="tx1"/>
          </a:solidFill>
        </p:spPr>
        <p:txBody>
          <a:bodyPr wrap="square" lIns="90170" tIns="90170" rIns="90170" bIns="90170" rtlCol="0" anchor="ctr">
            <a:spAutoFit/>
          </a:bodyPr>
          <a:lstStyle/>
          <a:p>
            <a:r>
              <a:rPr lang="en-CZ" sz="1400" b="1" dirty="0">
                <a:solidFill>
                  <a:schemeClr val="bg1"/>
                </a:solidFill>
              </a:rPr>
              <a:t>Real-time</a:t>
            </a:r>
            <a:r>
              <a:rPr lang="en-CZ" sz="1400" dirty="0">
                <a:solidFill>
                  <a:schemeClr val="bg1"/>
                </a:solidFill>
              </a:rPr>
              <a:t> telemetry dashboard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BF5DE8D-6619-B29A-6102-CA0908ED4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258" y="4492796"/>
            <a:ext cx="924919" cy="480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BC3712A6-FEBE-CBBD-2744-8CAE87FE9AE3}"/>
              </a:ext>
            </a:extLst>
          </p:cNvPr>
          <p:cNvSpPr txBox="1"/>
          <p:nvPr/>
        </p:nvSpPr>
        <p:spPr>
          <a:xfrm>
            <a:off x="1245556" y="3121297"/>
            <a:ext cx="1145727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200" i="1" dirty="0">
                <a:solidFill>
                  <a:schemeClr val="bg1"/>
                </a:solidFill>
              </a:rPr>
              <a:t>Real-Time</a:t>
            </a:r>
          </a:p>
          <a:p>
            <a:pPr algn="ctr"/>
            <a:r>
              <a:rPr lang="en-CZ" sz="1200" i="1" dirty="0">
                <a:solidFill>
                  <a:schemeClr val="bg1"/>
                </a:solidFill>
              </a:rPr>
              <a:t> Race Telemetry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42C9183-F6DF-2C57-F7C5-B9F171045D03}"/>
              </a:ext>
            </a:extLst>
          </p:cNvPr>
          <p:cNvSpPr txBox="1"/>
          <p:nvPr/>
        </p:nvSpPr>
        <p:spPr>
          <a:xfrm>
            <a:off x="1245556" y="5104465"/>
            <a:ext cx="1145727" cy="352174"/>
          </a:xfrm>
          <a:prstGeom prst="rect">
            <a:avLst/>
          </a:prstGeom>
          <a:solidFill>
            <a:schemeClr val="tx1"/>
          </a:solidFill>
        </p:spPr>
        <p:txBody>
          <a:bodyPr wrap="none" lIns="90170" tIns="90170" rIns="90170" bIns="90170" rtlCol="0" anchor="ctr">
            <a:noAutofit/>
          </a:bodyPr>
          <a:lstStyle/>
          <a:p>
            <a:pPr algn="ctr"/>
            <a:r>
              <a:rPr lang="en-CZ" sz="1200" i="1" dirty="0">
                <a:solidFill>
                  <a:schemeClr val="bg1"/>
                </a:solidFill>
              </a:rPr>
              <a:t>Historical</a:t>
            </a:r>
          </a:p>
          <a:p>
            <a:pPr algn="ctr"/>
            <a:r>
              <a:rPr lang="en-CZ" sz="1200" i="1" dirty="0">
                <a:solidFill>
                  <a:schemeClr val="bg1"/>
                </a:solidFill>
              </a:rPr>
              <a:t> Race Telemetry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D0E10405-59FB-6599-B3BC-4E68FBEFF988}"/>
              </a:ext>
            </a:extLst>
          </p:cNvPr>
          <p:cNvSpPr/>
          <p:nvPr/>
        </p:nvSpPr>
        <p:spPr>
          <a:xfrm>
            <a:off x="2548374" y="2685650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C7D2688D-F2B5-A373-3D1C-1EF7B084B2DE}"/>
              </a:ext>
            </a:extLst>
          </p:cNvPr>
          <p:cNvSpPr/>
          <p:nvPr/>
        </p:nvSpPr>
        <p:spPr>
          <a:xfrm>
            <a:off x="3507040" y="2685650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796D990A-CF25-3942-6792-25B5EA33F27E}"/>
              </a:ext>
            </a:extLst>
          </p:cNvPr>
          <p:cNvSpPr/>
          <p:nvPr/>
        </p:nvSpPr>
        <p:spPr>
          <a:xfrm>
            <a:off x="2540923" y="4658716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66A0738C-1E4E-E9D4-0841-4CF1793458B0}"/>
              </a:ext>
            </a:extLst>
          </p:cNvPr>
          <p:cNvSpPr/>
          <p:nvPr/>
        </p:nvSpPr>
        <p:spPr>
          <a:xfrm>
            <a:off x="3497909" y="4658716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F42D2526-1DE7-4475-C6B2-75B417C2ECE7}"/>
              </a:ext>
            </a:extLst>
          </p:cNvPr>
          <p:cNvSpPr/>
          <p:nvPr/>
        </p:nvSpPr>
        <p:spPr>
          <a:xfrm>
            <a:off x="8848714" y="2685650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75C2273F-02AB-A79B-1E42-F7C6E268C78F}"/>
              </a:ext>
            </a:extLst>
          </p:cNvPr>
          <p:cNvSpPr/>
          <p:nvPr/>
        </p:nvSpPr>
        <p:spPr>
          <a:xfrm>
            <a:off x="8848714" y="4652429"/>
            <a:ext cx="341897" cy="19183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2AD92C9-8DE3-0FC3-ED80-D5E85E942558}"/>
              </a:ext>
            </a:extLst>
          </p:cNvPr>
          <p:cNvCxnSpPr>
            <a:cxnSpLocks/>
          </p:cNvCxnSpPr>
          <p:nvPr/>
        </p:nvCxnSpPr>
        <p:spPr>
          <a:xfrm>
            <a:off x="2286421" y="4754337"/>
            <a:ext cx="1733051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17F39CD-D2AD-AFDC-2758-C047140F0AD6}"/>
              </a:ext>
            </a:extLst>
          </p:cNvPr>
          <p:cNvCxnSpPr>
            <a:cxnSpLocks/>
          </p:cNvCxnSpPr>
          <p:nvPr/>
        </p:nvCxnSpPr>
        <p:spPr>
          <a:xfrm>
            <a:off x="8017565" y="2780541"/>
            <a:ext cx="1562394" cy="0"/>
          </a:xfrm>
          <a:prstGeom prst="line">
            <a:avLst/>
          </a:prstGeom>
          <a:ln w="19050">
            <a:solidFill>
              <a:schemeClr val="accent6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E6C6B421-EBC4-A306-5A7E-161FE51422B7}"/>
              </a:ext>
            </a:extLst>
          </p:cNvPr>
          <p:cNvCxnSpPr>
            <a:cxnSpLocks/>
          </p:cNvCxnSpPr>
          <p:nvPr/>
        </p:nvCxnSpPr>
        <p:spPr>
          <a:xfrm>
            <a:off x="8556000" y="4750544"/>
            <a:ext cx="1023959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4F7FD7D-EF44-7D84-EFB4-3BE0B8859638}"/>
              </a:ext>
            </a:extLst>
          </p:cNvPr>
          <p:cNvCxnSpPr>
            <a:cxnSpLocks/>
          </p:cNvCxnSpPr>
          <p:nvPr/>
        </p:nvCxnSpPr>
        <p:spPr>
          <a:xfrm>
            <a:off x="2286421" y="2780541"/>
            <a:ext cx="2305914" cy="0"/>
          </a:xfrm>
          <a:prstGeom prst="line">
            <a:avLst/>
          </a:prstGeom>
          <a:ln w="19050">
            <a:solidFill>
              <a:schemeClr val="accent6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02F0801-D63C-C930-DC11-5D51084A0529}"/>
              </a:ext>
            </a:extLst>
          </p:cNvPr>
          <p:cNvSpPr/>
          <p:nvPr/>
        </p:nvSpPr>
        <p:spPr>
          <a:xfrm>
            <a:off x="1212923" y="2205571"/>
            <a:ext cx="3228056" cy="1347894"/>
          </a:xfrm>
          <a:prstGeom prst="round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1400" dirty="0"/>
              <a:t>1. Real-time data is exposed from the iRacing host via websocket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D5ABE69-1CE4-39C6-B402-EF3E48C22A1E}"/>
              </a:ext>
            </a:extLst>
          </p:cNvPr>
          <p:cNvSpPr/>
          <p:nvPr/>
        </p:nvSpPr>
        <p:spPr>
          <a:xfrm>
            <a:off x="4787245" y="2205571"/>
            <a:ext cx="3096561" cy="1347894"/>
          </a:xfrm>
          <a:prstGeom prst="round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1400" dirty="0"/>
              <a:t>2. A producer running on the HPE Data Fabric reads from the websocket and publishes all telemetry in-sequence to a HPE Data Fabric Stream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B5D7D94-5EA5-A237-1A09-5DD078D3FF82}"/>
              </a:ext>
            </a:extLst>
          </p:cNvPr>
          <p:cNvSpPr/>
          <p:nvPr/>
        </p:nvSpPr>
        <p:spPr>
          <a:xfrm>
            <a:off x="8559893" y="2205571"/>
            <a:ext cx="3096561" cy="1347894"/>
          </a:xfrm>
          <a:prstGeom prst="round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1400" dirty="0"/>
              <a:t>3. A streamlit application reads data from the HPE Data Fabric stream and displays telemetry dashboards updating in real time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5734E65-5E96-2516-414D-591D821CBD13}"/>
              </a:ext>
            </a:extLst>
          </p:cNvPr>
          <p:cNvSpPr/>
          <p:nvPr/>
        </p:nvSpPr>
        <p:spPr>
          <a:xfrm>
            <a:off x="950418" y="3684161"/>
            <a:ext cx="1993202" cy="2179605"/>
          </a:xfrm>
          <a:prstGeom prst="round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1400" dirty="0"/>
              <a:t>4. Full session telemetry is written to a proprietary file format once the session has ended (.ibt)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F2D5E69-BE15-787F-8130-836CF9EFEEAB}"/>
              </a:ext>
            </a:extLst>
          </p:cNvPr>
          <p:cNvSpPr/>
          <p:nvPr/>
        </p:nvSpPr>
        <p:spPr>
          <a:xfrm>
            <a:off x="3338792" y="3684161"/>
            <a:ext cx="1993202" cy="2179605"/>
          </a:xfrm>
          <a:prstGeom prst="round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1400" dirty="0"/>
              <a:t>5. New IBT files are uploaded to the HPE Data Fabric object store on a daily basis (or ad-hoc)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0CD2C3FB-56C2-90FF-C38B-329D4002ABA9}"/>
              </a:ext>
            </a:extLst>
          </p:cNvPr>
          <p:cNvSpPr/>
          <p:nvPr/>
        </p:nvSpPr>
        <p:spPr>
          <a:xfrm>
            <a:off x="5511040" y="3648356"/>
            <a:ext cx="3158613" cy="2215410"/>
          </a:xfrm>
          <a:prstGeom prst="round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1400" dirty="0"/>
              <a:t>6. Multiple python jobs are scheduled on the HPE Data Fabric that loads all telemetry data from new IBT files into a master binary table via the HBASE API. Further jobs extract the best lap and top 10 leaderboard for each track from the master table into 2 smaller tables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53137C7-3561-A0C4-FB1D-1FEC2F067900}"/>
              </a:ext>
            </a:extLst>
          </p:cNvPr>
          <p:cNvSpPr/>
          <p:nvPr/>
        </p:nvSpPr>
        <p:spPr>
          <a:xfrm>
            <a:off x="8848713" y="3648356"/>
            <a:ext cx="3158613" cy="2215410"/>
          </a:xfrm>
          <a:prstGeom prst="round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1400" dirty="0"/>
              <a:t>7. A second streamlit application reads the best lap data and leaderboard for a selected track from the smaller tables (more efficient than reading millions of rows from the master table) providing advanced telemetry associated for the best lap on record</a:t>
            </a:r>
          </a:p>
        </p:txBody>
      </p:sp>
    </p:spTree>
    <p:extLst>
      <p:ext uri="{BB962C8B-B14F-4D97-AF65-F5344CB8AC3E}">
        <p14:creationId xmlns:p14="http://schemas.microsoft.com/office/powerpoint/2010/main" val="269536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8" grpId="0" animBg="1"/>
      <p:bldP spid="16" grpId="0" animBg="1"/>
      <p:bldP spid="21" grpId="0" animBg="1"/>
      <p:bldP spid="26" grpId="0" animBg="1"/>
      <p:bldP spid="2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321F2-851E-596E-DDF2-3B6BD8D95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Z" dirty="0"/>
              <a:t>HPE Data Fabric – Data Lakehouse with Intelligence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3873D8-BFA5-3725-8CC2-A4785196AC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/>
              <a:t>HPE internal use only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5AC61-5B41-D187-301E-138B7B3F7B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388CE4-E87A-43A8-A4DA-5AAB8529E0B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34056D-97FC-D6EE-F5D3-EF22EB54EF3A}"/>
              </a:ext>
            </a:extLst>
          </p:cNvPr>
          <p:cNvSpPr/>
          <p:nvPr/>
        </p:nvSpPr>
        <p:spPr>
          <a:xfrm>
            <a:off x="763325" y="1306288"/>
            <a:ext cx="7985325" cy="154379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2000" b="1" dirty="0"/>
              <a:t>Ingest</a:t>
            </a:r>
          </a:p>
          <a:p>
            <a:pPr algn="ctr"/>
            <a:endParaRPr lang="en-CZ" dirty="0"/>
          </a:p>
          <a:p>
            <a:pPr algn="ctr"/>
            <a:r>
              <a:rPr lang="en-CZ" dirty="0"/>
              <a:t>Ingest structured, semi-structured and unstructured data into HPE Data Fabric via a variety of protocols and APIs, in real-time or batch mode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FD8AB0-B279-98D7-FA06-CD2AE0F95A55}"/>
              </a:ext>
            </a:extLst>
          </p:cNvPr>
          <p:cNvSpPr/>
          <p:nvPr/>
        </p:nvSpPr>
        <p:spPr>
          <a:xfrm>
            <a:off x="763325" y="2933208"/>
            <a:ext cx="7985325" cy="1543793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2000" b="1" dirty="0"/>
              <a:t>Process</a:t>
            </a:r>
          </a:p>
          <a:p>
            <a:pPr algn="ctr"/>
            <a:endParaRPr lang="en-CZ" dirty="0"/>
          </a:p>
          <a:p>
            <a:pPr algn="ctr"/>
            <a:r>
              <a:rPr lang="en-CZ" dirty="0"/>
              <a:t>Transform RAW data into usable insights with built-in processing engines such as Apache Spark – reduing computation load on external systems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A1152C-542F-D1BD-557D-417D2A8E7916}"/>
              </a:ext>
            </a:extLst>
          </p:cNvPr>
          <p:cNvSpPr/>
          <p:nvPr/>
        </p:nvSpPr>
        <p:spPr>
          <a:xfrm>
            <a:off x="763325" y="4560128"/>
            <a:ext cx="7985325" cy="154379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sz="2000" b="1" dirty="0"/>
              <a:t>Store</a:t>
            </a:r>
          </a:p>
          <a:p>
            <a:pPr algn="ctr"/>
            <a:endParaRPr lang="en-CZ" dirty="0"/>
          </a:p>
          <a:p>
            <a:pPr algn="ctr"/>
            <a:r>
              <a:rPr lang="en-CZ" dirty="0"/>
              <a:t>Store processed data in a variety of formats (streams / objects / tables / files) to suit consumer applications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B5F3A4-D744-1203-3CB8-B46642CA0B0D}"/>
              </a:ext>
            </a:extLst>
          </p:cNvPr>
          <p:cNvSpPr/>
          <p:nvPr/>
        </p:nvSpPr>
        <p:spPr>
          <a:xfrm>
            <a:off x="8867406" y="1306288"/>
            <a:ext cx="2493819" cy="479763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Z" b="1" dirty="0"/>
              <a:t>Address</a:t>
            </a:r>
          </a:p>
          <a:p>
            <a:pPr algn="ctr"/>
            <a:endParaRPr lang="en-CZ" b="1" dirty="0"/>
          </a:p>
          <a:p>
            <a:pPr algn="ctr"/>
            <a:r>
              <a:rPr lang="en-CZ" dirty="0"/>
              <a:t>HPE Data Fabric global namespace promotes seamless data addressability and mobility across clusters and even external NFS &amp; S3 resources.</a:t>
            </a:r>
          </a:p>
        </p:txBody>
      </p:sp>
    </p:spTree>
    <p:extLst>
      <p:ext uri="{BB962C8B-B14F-4D97-AF65-F5344CB8AC3E}">
        <p14:creationId xmlns:p14="http://schemas.microsoft.com/office/powerpoint/2010/main" val="2280875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HPE Dark Theme">
  <a:themeElements>
    <a:clrScheme name="HPE Dark">
      <a:dk1>
        <a:srgbClr val="292D3A"/>
      </a:dk1>
      <a:lt1>
        <a:sysClr val="window" lastClr="FFFFFF"/>
      </a:lt1>
      <a:dk2>
        <a:srgbClr val="B1B9BE"/>
      </a:dk2>
      <a:lt2>
        <a:srgbClr val="535C66"/>
      </a:lt2>
      <a:accent1>
        <a:srgbClr val="00E0AF"/>
      </a:accent1>
      <a:accent2>
        <a:srgbClr val="9B84FC"/>
      </a:accent2>
      <a:accent3>
        <a:srgbClr val="65AEF9"/>
      </a:accent3>
      <a:accent4>
        <a:srgbClr val="62E5F6"/>
      </a:accent4>
      <a:accent5>
        <a:srgbClr val="C98AD4"/>
      </a:accent5>
      <a:accent6>
        <a:srgbClr val="DB72B8"/>
      </a:accent6>
      <a:hlink>
        <a:srgbClr val="00E0AF"/>
      </a:hlink>
      <a:folHlink>
        <a:srgbClr val="9B84FC"/>
      </a:folHlink>
    </a:clrScheme>
    <a:fontScheme name="HPE Graphik">
      <a:majorFont>
        <a:latin typeface="HPE Graphik Semibold"/>
        <a:ea typeface=""/>
        <a:cs typeface=""/>
      </a:majorFont>
      <a:minorFont>
        <a:latin typeface="HPE Graphi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47625"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90170" tIns="90170" rIns="90170" bIns="90170" rtlCol="0">
        <a:noAutofit/>
      </a:bodyPr>
      <a:lstStyle>
        <a:defPPr algn="l">
          <a:defRPr dirty="0" smtClean="0">
            <a:solidFill>
              <a:schemeClr val="bg1"/>
            </a:solidFill>
          </a:defRPr>
        </a:defPPr>
      </a:lstStyle>
    </a:txDef>
  </a:objectDefaults>
  <a:extraClrSchemeLst/>
  <a:custClrLst>
    <a:custClr name="HPE Gold">
      <a:srgbClr val="DEB146"/>
    </a:custClr>
    <a:custClr name="HPE Red">
      <a:srgbClr val="C64F3A"/>
    </a:custClr>
    <a:custClr name="HPE Green">
      <a:srgbClr val="01A982"/>
    </a:custClr>
    <a:custClr name="Primary Green">
      <a:srgbClr val="05CC93"/>
    </a:custClr>
    <a:custClr name="Secondary Green">
      <a:srgbClr val="00E0AF"/>
    </a:custClr>
    <a:custClr name="Blue">
      <a:srgbClr val="0070F8"/>
    </a:custClr>
    <a:custClr name="Light Gray 1">
      <a:srgbClr val="F7F7F7"/>
    </a:custClr>
    <a:custClr name="Light Gray 2">
      <a:srgbClr val="E6E8E9"/>
    </a:custClr>
  </a:custClrLst>
  <a:extLst>
    <a:ext uri="{05A4C25C-085E-4340-85A3-A5531E510DB2}">
      <thm15:themeFamily xmlns:thm15="http://schemas.microsoft.com/office/thememl/2012/main" name="Presentation13" id="{980BED3A-1A3F-9440-9E24-B065BA8BC635}" vid="{AA81ADD1-8CA0-B145-9186-B30084E4BBEA}"/>
    </a:ext>
  </a:extLst>
</a:theme>
</file>

<file path=ppt/theme/theme2.xml><?xml version="1.0" encoding="utf-8"?>
<a:theme xmlns:a="http://schemas.openxmlformats.org/drawingml/2006/main" name="Office Theme">
  <a:themeElements>
    <a:clrScheme name="HPE Dark">
      <a:dk1>
        <a:srgbClr val="292D3A"/>
      </a:dk1>
      <a:lt1>
        <a:sysClr val="window" lastClr="FFFFFF"/>
      </a:lt1>
      <a:dk2>
        <a:srgbClr val="B1B9BE"/>
      </a:dk2>
      <a:lt2>
        <a:srgbClr val="535C66"/>
      </a:lt2>
      <a:accent1>
        <a:srgbClr val="00E0AF"/>
      </a:accent1>
      <a:accent2>
        <a:srgbClr val="9B84FC"/>
      </a:accent2>
      <a:accent3>
        <a:srgbClr val="65AEF9"/>
      </a:accent3>
      <a:accent4>
        <a:srgbClr val="62E5F6"/>
      </a:accent4>
      <a:accent5>
        <a:srgbClr val="C98AD4"/>
      </a:accent5>
      <a:accent6>
        <a:srgbClr val="DB72B8"/>
      </a:accent6>
      <a:hlink>
        <a:srgbClr val="00E0AF"/>
      </a:hlink>
      <a:folHlink>
        <a:srgbClr val="9B84FC"/>
      </a:folHlink>
    </a:clrScheme>
    <a:fontScheme name="HPE Graphik">
      <a:majorFont>
        <a:latin typeface="HPE Graphik Semibold"/>
        <a:ea typeface=""/>
        <a:cs typeface=""/>
      </a:majorFont>
      <a:minorFont>
        <a:latin typeface="HPE Graphi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123aae8-14e7-4a51-b197-dead1e593f5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C6F68666B2224DBD60E57DCD303CF2" ma:contentTypeVersion="19" ma:contentTypeDescription="Create a new document." ma:contentTypeScope="" ma:versionID="b6fef9c8c894dd3c81d0d490b47187ff">
  <xsd:schema xmlns:xsd="http://www.w3.org/2001/XMLSchema" xmlns:xs="http://www.w3.org/2001/XMLSchema" xmlns:p="http://schemas.microsoft.com/office/2006/metadata/properties" xmlns:ns3="115f46ad-0135-4aab-bec4-bf173c0d708b" xmlns:ns4="e123aae8-14e7-4a51-b197-dead1e593f59" targetNamespace="http://schemas.microsoft.com/office/2006/metadata/properties" ma:root="true" ma:fieldsID="eccf5ad19651815f00b8a90357c95ecc" ns3:_="" ns4:_="">
    <xsd:import namespace="115f46ad-0135-4aab-bec4-bf173c0d708b"/>
    <xsd:import namespace="e123aae8-14e7-4a51-b197-dead1e593f59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Location" minOccurs="0"/>
                <xsd:element ref="ns4:MediaServiceAutoKeyPoints" minOccurs="0"/>
                <xsd:element ref="ns4:MediaServiceKeyPoints" minOccurs="0"/>
                <xsd:element ref="ns4:MediaLengthInSeconds" minOccurs="0"/>
                <xsd:element ref="ns4:_activity" minOccurs="0"/>
                <xsd:element ref="ns4:MediaServiceObjectDetectorVersions" minOccurs="0"/>
                <xsd:element ref="ns4:MediaServiceSystemTags" minOccurs="0"/>
                <xsd:element ref="ns4:MediaServiceSearchProperties" minOccurs="0"/>
                <xsd:element ref="ns4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5f46ad-0135-4aab-bec4-bf173c0d708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23aae8-14e7-4a51-b197-dead1e593f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Location" ma:index="18" nillable="true" ma:displayName="Location" ma:description="" ma:indexed="true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CC0593A-7F70-4F4D-8531-3B3C40A63BD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3958DC6-5C23-4AE0-B6AA-A4452D5FB2AB}">
  <ds:schemaRefs>
    <ds:schemaRef ds:uri="e123aae8-14e7-4a51-b197-dead1e593f59"/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115f46ad-0135-4aab-bec4-bf173c0d708b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D9F54F7F-4D69-43F4-9C74-6D2292E048D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15f46ad-0135-4aab-bec4-bf173c0d708b"/>
    <ds:schemaRef ds:uri="e123aae8-14e7-4a51-b197-dead1e593f5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HPE Dark Theme</Template>
  <TotalTime>78</TotalTime>
  <Words>406</Words>
  <Application>Microsoft Macintosh PowerPoint</Application>
  <PresentationFormat>Widescreen</PresentationFormat>
  <Paragraphs>70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HPE Graphik Semibold</vt:lpstr>
      <vt:lpstr>Aptos</vt:lpstr>
      <vt:lpstr>HPE Graphik Light</vt:lpstr>
      <vt:lpstr>HPE Graphik</vt:lpstr>
      <vt:lpstr>HPE Dark Theme</vt:lpstr>
      <vt:lpstr>HPE Data Fabric Telemetry Demo</vt:lpstr>
      <vt:lpstr>HPE Data Fabric Telemetry Demo</vt:lpstr>
      <vt:lpstr>HPE Data Fabric Telemetry Demo</vt:lpstr>
      <vt:lpstr>HPE Data Fabric – Data Lakehouse with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McMahon, David</dc:creator>
  <cp:lastModifiedBy>McMahon, David</cp:lastModifiedBy>
  <cp:revision>6</cp:revision>
  <dcterms:created xsi:type="dcterms:W3CDTF">2026-02-16T08:59:50Z</dcterms:created>
  <dcterms:modified xsi:type="dcterms:W3CDTF">2026-02-16T10:18:44Z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0x010100BBC6F68666B2224DBD60E57DCD303CF2</vt:lpwstr>
  </property>
</Properties>
</file>

<file path=docProps/thumbnail.jpeg>
</file>